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0" r:id="rId3"/>
    <p:sldId id="289" r:id="rId4"/>
    <p:sldId id="278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whi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While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While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19" y="2857501"/>
            <a:ext cx="1354636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While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47" y="2781301"/>
            <a:ext cx="14042905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1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https://docs.microsoft.com/pt-br/dotnet/csharp/language-reference/keywords/while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While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22</Words>
  <Application>Microsoft Office PowerPoint</Application>
  <PresentationFormat>Personalizar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While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122</cp:revision>
  <dcterms:created xsi:type="dcterms:W3CDTF">2021-01-29T17:28:06Z</dcterms:created>
  <dcterms:modified xsi:type="dcterms:W3CDTF">2021-03-20T02:09:12Z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