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0" r:id="rId3"/>
    <p:sldId id="291" r:id="rId4"/>
    <p:sldId id="278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d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Do </a:t>
            </a:r>
            <a:r>
              <a:rPr lang="pt-BR" sz="6050" b="1" spc="345" dirty="0" err="1" smtClean="0">
                <a:latin typeface="Arial"/>
                <a:cs typeface="Arial"/>
              </a:rPr>
              <a:t>While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Do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While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02" y="2705101"/>
            <a:ext cx="1457639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Do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While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601" y="3162300"/>
            <a:ext cx="13422998" cy="447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5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376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6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https://docs.microsoft.com/pt-br/dotnet/csharp/language-reference/keywords/do</a:t>
            </a:r>
            <a:endParaRPr lang="pt-BR" sz="36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Do </a:t>
            </a: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While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26</Words>
  <Application>Microsoft Office PowerPoint</Application>
  <PresentationFormat>Personalizar</PresentationFormat>
  <Paragraphs>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Do While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125</cp:revision>
  <dcterms:created xsi:type="dcterms:W3CDTF">2021-01-29T17:28:06Z</dcterms:created>
  <dcterms:modified xsi:type="dcterms:W3CDTF">2021-03-20T02:37:14Z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