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udemy.com/course/git-e-github-para-iniciant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git/tutorials/what-is-git" TargetMode="External"/><Relationship Id="rId2" Type="http://schemas.openxmlformats.org/officeDocument/2006/relationships/hyperlink" Target="https://tableless.com.br/tudo-que-voce-queria-saber-sobre-git-e-github-mas-tinha-vergonha-de-pergunt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ostinger.com.br/tutoriais/o-que-github/" TargetMode="External"/><Relationship Id="rId4" Type="http://schemas.openxmlformats.org/officeDocument/2006/relationships/hyperlink" Target="https://blog.betrybe.com/tecnologia/git-e-githu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30950" y="2015575"/>
            <a:ext cx="8242300" cy="2603500"/>
            <a:chOff x="368300" y="1282700"/>
            <a:chExt cx="8255000" cy="20828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/>
          <p:cNvSpPr txBox="1">
            <a:spLocks/>
          </p:cNvSpPr>
          <p:nvPr/>
        </p:nvSpPr>
        <p:spPr>
          <a:xfrm>
            <a:off x="4355976" y="2695025"/>
            <a:ext cx="2376264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pt-BR" sz="3200" spc="-10" dirty="0" err="1" smtClean="0">
                <a:solidFill>
                  <a:srgbClr val="FFFFFF"/>
                </a:solidFill>
              </a:rPr>
              <a:t>Git</a:t>
            </a:r>
            <a:endParaRPr lang="pt-BR"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779912" y="3524157"/>
            <a:ext cx="4441832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Introdução à </a:t>
            </a:r>
            <a:r>
              <a:rPr lang="pt-BR" sz="2000" spc="-10" dirty="0" err="1" smtClean="0">
                <a:solidFill>
                  <a:srgbClr val="FFFFFF"/>
                </a:solidFill>
                <a:latin typeface="Carlito"/>
                <a:cs typeface="Carlito"/>
              </a:rPr>
              <a:t>Git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4" y="262780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975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BR" dirty="0" err="1" smtClean="0"/>
              <a:t>Git</a:t>
            </a:r>
            <a:r>
              <a:rPr lang="pt-BR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é um projeto de código aberto maduro e com manutenção ativa desenvolvido em 2005 por Linus Torvalds, o famoso criador do </a:t>
            </a:r>
            <a:r>
              <a:rPr lang="pt-BR" dirty="0" err="1"/>
              <a:t>kernel</a:t>
            </a:r>
            <a:r>
              <a:rPr lang="pt-BR" dirty="0"/>
              <a:t> do sistema operacional Linux. Um número impressionante de projetos de software depende do </a:t>
            </a:r>
            <a:r>
              <a:rPr lang="pt-BR" dirty="0" err="1"/>
              <a:t>Git</a:t>
            </a:r>
            <a:r>
              <a:rPr lang="pt-BR" dirty="0"/>
              <a:t> para controle de versão, incluindo projetos comerciais e de código-fonte aberto. Os desenvolvedores que trabalharam com o </a:t>
            </a:r>
            <a:r>
              <a:rPr lang="pt-BR" dirty="0" err="1"/>
              <a:t>Git</a:t>
            </a:r>
            <a:r>
              <a:rPr lang="pt-BR" dirty="0"/>
              <a:t> estão bem representados no pool de talentos de desenvolvimento de software disponíveis e funcionam bem em uma ampla variedade de sistemas operacionais e </a:t>
            </a:r>
            <a:r>
              <a:rPr lang="pt-BR" dirty="0" err="1"/>
              <a:t>IDEs</a:t>
            </a:r>
            <a:r>
              <a:rPr lang="pt-BR" dirty="0"/>
              <a:t> (Ambientes de Desenvolvimento Integrado).</a:t>
            </a:r>
            <a:endParaRPr lang="pt-BR" dirty="0"/>
          </a:p>
        </p:txBody>
      </p:sp>
      <p:pic>
        <p:nvPicPr>
          <p:cNvPr id="4" name="Picture 2" descr="Git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Git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Tendo uma arquitetura distribuída, o </a:t>
            </a:r>
            <a:r>
              <a:rPr lang="pt-BR" dirty="0" err="1"/>
              <a:t>Git</a:t>
            </a:r>
            <a:r>
              <a:rPr lang="pt-BR" dirty="0"/>
              <a:t> é um exemplo de DVCS (portanto, Sistema de Controle de Versão Distribuído). Em vez de ter apenas um único local para o histórico completo da versão do software, como é comum em sistemas de controle de versão outrora populares como CVS ou </a:t>
            </a:r>
            <a:r>
              <a:rPr lang="pt-BR" dirty="0" err="1"/>
              <a:t>Subversion</a:t>
            </a:r>
            <a:r>
              <a:rPr lang="pt-BR" dirty="0"/>
              <a:t> (também conhecido como SVN), no </a:t>
            </a:r>
            <a:r>
              <a:rPr lang="pt-BR" dirty="0" err="1"/>
              <a:t>Git</a:t>
            </a:r>
            <a:r>
              <a:rPr lang="pt-BR" dirty="0"/>
              <a:t>, a cópia de trabalho de todo desenvolvedor do código também é um repositório que pode conter o histórico completo de todas as alterações.</a:t>
            </a:r>
          </a:p>
          <a:p>
            <a:pPr algn="just"/>
            <a:r>
              <a:rPr lang="pt-BR" dirty="0"/>
              <a:t>Além de ser distribuído, o </a:t>
            </a:r>
            <a:r>
              <a:rPr lang="pt-BR" dirty="0" err="1"/>
              <a:t>Git</a:t>
            </a:r>
            <a:r>
              <a:rPr lang="pt-BR" dirty="0"/>
              <a:t> foi projetado com desempenho, segurança e flexibilidade em mente.</a:t>
            </a:r>
          </a:p>
          <a:p>
            <a:endParaRPr lang="pt-BR" dirty="0"/>
          </a:p>
        </p:txBody>
      </p:sp>
      <p:pic>
        <p:nvPicPr>
          <p:cNvPr id="4" name="Picture 2" descr="Git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 de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Curso gratuito de </a:t>
            </a:r>
            <a:r>
              <a:rPr lang="pt-BR" dirty="0" err="1" smtClean="0"/>
              <a:t>git</a:t>
            </a:r>
            <a:r>
              <a:rPr lang="pt-BR" dirty="0"/>
              <a:t> </a:t>
            </a:r>
            <a:r>
              <a:rPr lang="pt-BR" dirty="0" smtClean="0"/>
              <a:t>e como usa-lo, e </a:t>
            </a:r>
            <a:r>
              <a:rPr lang="pt-BR" dirty="0" err="1" smtClean="0"/>
              <a:t>github</a:t>
            </a:r>
            <a:endParaRPr lang="pt-BR" dirty="0" smtClean="0"/>
          </a:p>
          <a:p>
            <a:pPr algn="just"/>
            <a:r>
              <a:rPr lang="pt-BR" dirty="0" smtClean="0">
                <a:hlinkClick r:id="rId2"/>
              </a:rPr>
              <a:t>https://www.udemy.com/course/git-e-github-para-iniciantes/</a:t>
            </a:r>
            <a:endParaRPr lang="pt-BR" dirty="0"/>
          </a:p>
        </p:txBody>
      </p:sp>
      <p:pic>
        <p:nvPicPr>
          <p:cNvPr id="1028" name="Picture 4" descr="Introduction to git and GitHub. A brief introduction to git and GitHub | by  Archit Singh | The Underdog writing project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4"/>
            <a:ext cx="5082632" cy="282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artigos sobre </a:t>
            </a:r>
            <a:r>
              <a:rPr lang="pt-BR" dirty="0" err="1" smtClean="0"/>
              <a:t>Git</a:t>
            </a:r>
            <a:r>
              <a:rPr lang="pt-BR" dirty="0" smtClean="0"/>
              <a:t> e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hlinkClick r:id="rId2"/>
              </a:rPr>
              <a:t>https://tableless.com.br/tudo-que-voce-queria-saber-sobre-git-e-github-mas-tinha-vergonha-de-perguntar/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www.atlassian.com/br/git/tutorials/what-is-git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https://blog.betrybe.com/tecnologia/git-e-github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https://www.hostinger.com.br/tutoriais/o-que-github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9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247</Words>
  <Application>Microsoft Office PowerPoint</Application>
  <PresentationFormat>Apresentação na tela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O que é Git?</vt:lpstr>
      <vt:lpstr>O que é Git?</vt:lpstr>
      <vt:lpstr>Curso de Git</vt:lpstr>
      <vt:lpstr>Alguns artigos sobre Git e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Santos</dc:creator>
  <cp:lastModifiedBy>Lucas Santos</cp:lastModifiedBy>
  <cp:revision>4</cp:revision>
  <dcterms:created xsi:type="dcterms:W3CDTF">2021-01-12T23:24:29Z</dcterms:created>
  <dcterms:modified xsi:type="dcterms:W3CDTF">2021-01-12T23:46:50Z</dcterms:modified>
</cp:coreProperties>
</file>