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298" r:id="rId4"/>
    <p:sldId id="294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dotnet/api/system.io.file?view=net-5.0" TargetMode="External"/><Relationship Id="rId2" Type="http://schemas.openxmlformats.org/officeDocument/2006/relationships/hyperlink" Target="https://docs.microsoft.com/pt-br/dotnet/api/system.io.directory?view=net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>
                <a:latin typeface="Arial"/>
                <a:cs typeface="Arial"/>
              </a:rPr>
              <a:t>Arquivos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Arquivos: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2" y="2781301"/>
            <a:ext cx="15187643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Arquivos: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34" y="2781301"/>
            <a:ext cx="15953331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9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Arquivos: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7"/>
          <p:cNvSpPr txBox="1">
            <a:spLocks/>
          </p:cNvSpPr>
          <p:nvPr/>
        </p:nvSpPr>
        <p:spPr>
          <a:xfrm>
            <a:off x="1179677" y="2247900"/>
            <a:ext cx="15559939" cy="2587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pt-BR" sz="2800" b="1" kern="0" spc="180" dirty="0" smtClean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docs.microsoft.com/pt-br/dotnet/api/system.io.directory?view=net-5.0</a:t>
            </a:r>
            <a:endParaRPr lang="pt-BR" sz="28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2800" b="1" u="sng" kern="0" spc="180" dirty="0">
                <a:solidFill>
                  <a:schemeClr val="tx1"/>
                </a:solidFill>
                <a:latin typeface="Arial"/>
                <a:cs typeface="Arial"/>
                <a:hlinkClick r:id="rId3"/>
              </a:rPr>
              <a:t>https://docs.microsoft.com/pt-br/dotnet/api/system.io.file?view=net-5.0</a:t>
            </a:r>
            <a:endParaRPr lang="pt-BR" sz="2800" b="1" u="sng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25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Arquivos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145</cp:revision>
  <dcterms:created xsi:type="dcterms:W3CDTF">2021-01-29T17:28:06Z</dcterms:created>
  <dcterms:modified xsi:type="dcterms:W3CDTF">2021-03-29T01:47:45Z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