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0" r:id="rId3"/>
    <p:sldId id="291" r:id="rId4"/>
    <p:sldId id="278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sharp/programming-guide/classes-and-structs/local-functions" TargetMode="External"/><Relationship Id="rId2" Type="http://schemas.openxmlformats.org/officeDocument/2006/relationships/hyperlink" Target="https://docs.microsoft.com/pt-br/dotnet/csharp/language-reference/builtin-types/stru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 smtClean="0">
                <a:latin typeface="Arial"/>
                <a:cs typeface="Arial"/>
              </a:rPr>
              <a:t>Structs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Structs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65" y="2225853"/>
            <a:ext cx="12179670" cy="606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Structs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42" y="3276601"/>
            <a:ext cx="1494251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7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docs.microsoft.com/pt-br/dotnet/csharp/language-reference/builtin-types/struct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https://docs.microsoft.com/pt-br/dotnet/csharp/programming-guide/classes-and-structs/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Structs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26</Words>
  <Application>Microsoft Office PowerPoint</Application>
  <PresentationFormat>Personalizar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Structs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131</cp:revision>
  <dcterms:created xsi:type="dcterms:W3CDTF">2021-01-29T17:28:06Z</dcterms:created>
  <dcterms:modified xsi:type="dcterms:W3CDTF">2021-03-23T03:37:31Z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