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91" r:id="rId4"/>
    <p:sldId id="292" r:id="rId5"/>
    <p:sldId id="294" r:id="rId6"/>
    <p:sldId id="293" r:id="rId7"/>
    <p:sldId id="260" r:id="rId8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280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Tipos para moedas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Tipos para moedas: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897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Tipos: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Float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Double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Decimal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7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Tipos para moedas: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48584"/>
            <a:ext cx="12730384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Formatação (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CultureInfo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):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2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Tipos para moedas: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60" y="3467100"/>
            <a:ext cx="13354972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Formatação (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CultureInfo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):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1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Tipos para moedas: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Formatação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(N):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99" y="3958310"/>
            <a:ext cx="14265493" cy="323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6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Tipos para moedas: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Formatação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Math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):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09" y="4076700"/>
            <a:ext cx="12651273" cy="282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9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49</Words>
  <Application>Microsoft Office PowerPoint</Application>
  <PresentationFormat>Personalizar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C# Fundamentals Tipos para moedas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136</cp:revision>
  <dcterms:created xsi:type="dcterms:W3CDTF">2021-01-29T17:28:06Z</dcterms:created>
  <dcterms:modified xsi:type="dcterms:W3CDTF">2021-03-23T04:11:27Z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