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3" r:id="rId3"/>
    <p:sldId id="295" r:id="rId4"/>
    <p:sldId id="296" r:id="rId5"/>
    <p:sldId id="297" r:id="rId6"/>
    <p:sldId id="294" r:id="rId7"/>
    <p:sldId id="260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csharp/language-reference/keywords/try-catch" TargetMode="External"/><Relationship Id="rId2" Type="http://schemas.openxmlformats.org/officeDocument/2006/relationships/hyperlink" Target="https://docs.microsoft.com/pt-br/dotnet/api/system.exception?view=net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pt-br/dotnet/csharp/language-reference/keywords/try-catch-finall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Exceptions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Exceptions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18001"/>
            <a:ext cx="11811000" cy="644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9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Exceptions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0" y="3848100"/>
            <a:ext cx="1627928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7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Exceptions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30" y="3009901"/>
            <a:ext cx="1589854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1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Exceptions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45" y="3981193"/>
            <a:ext cx="15114509" cy="255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Exceptions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5223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docs.microsoft.com/pt-br/dotnet/api/system.exception?view=net-5.0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</a:t>
            </a:r>
            <a:r>
              <a:rPr lang="pt-BR" sz="2800" b="1" u="sng" kern="0" spc="180" dirty="0" smtClean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docs.microsoft.com/pt-br/dotnet/csharp/language-reference/keywords/try-catch</a:t>
            </a:r>
            <a:endParaRPr lang="pt-BR" sz="2800" b="1" u="sng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4"/>
              </a:rPr>
              <a:t>https://docs.microsoft.com/pt-br/dotnet/csharp/language-reference/keywords/try-catch-finally</a:t>
            </a:r>
            <a:endParaRPr lang="pt-BR" sz="2800" b="1" u="sng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32</Words>
  <Application>Microsoft Office PowerPoint</Application>
  <PresentationFormat>Personalizar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C# Fundamentals Exceptions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142</cp:revision>
  <dcterms:created xsi:type="dcterms:W3CDTF">2021-01-29T17:28:06Z</dcterms:created>
  <dcterms:modified xsi:type="dcterms:W3CDTF">2021-03-29T01:03:15Z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