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5" r:id="rId4"/>
    <p:sldId id="296" r:id="rId5"/>
    <p:sldId id="294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programming-guide/classes-and-structs/clas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Classes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Classes: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383" y="2211455"/>
            <a:ext cx="14031434" cy="609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9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Classes: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89368"/>
            <a:ext cx="13639799" cy="613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3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Classes: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75" y="2781301"/>
            <a:ext cx="1615384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4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Classes: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21307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https://docs.microsoft.com/pt-br/dotnet/csharp/programming-guide/classes-and-structs/classes</a:t>
            </a: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24</Words>
  <Application>Microsoft Office PowerPoint</Application>
  <PresentationFormat>Personalizar</PresentationFormat>
  <Paragraphs>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Classes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144</cp:revision>
  <dcterms:created xsi:type="dcterms:W3CDTF">2021-01-29T17:28:06Z</dcterms:created>
  <dcterms:modified xsi:type="dcterms:W3CDTF">2021-03-30T01:36:14Z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