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5" r:id="rId4"/>
    <p:sldId id="296" r:id="rId5"/>
    <p:sldId id="294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programming-guide/interfac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Interfaces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Interfaces: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06" y="2838588"/>
            <a:ext cx="15760787" cy="483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9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Interfaces: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314700"/>
            <a:ext cx="16002000" cy="319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2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Interfaces: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70" y="2273768"/>
            <a:ext cx="15142659" cy="596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4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Interfaces: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21307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https://docs.microsoft.com/pt-br/dotnet/csharp/programming-guide/interfaces/</a:t>
            </a: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25</Words>
  <Application>Microsoft Office PowerPoint</Application>
  <PresentationFormat>Personalizar</PresentationFormat>
  <Paragraphs>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Interfaces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145</cp:revision>
  <dcterms:created xsi:type="dcterms:W3CDTF">2021-01-29T17:28:06Z</dcterms:created>
  <dcterms:modified xsi:type="dcterms:W3CDTF">2021-03-30T01:40:42Z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