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1675" y="-80645"/>
            <a:ext cx="36606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1675" y="-80645"/>
            <a:ext cx="36606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583444" y="1946349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489333" y="2609924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343400" y="3442761"/>
            <a:ext cx="439286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Insert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7" y="2542699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7065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4611" y="981455"/>
            <a:ext cx="83530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2421635"/>
            <a:ext cx="7571232" cy="158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79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segunda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instrução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INSERT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o usuário especifique nomes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explícitos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correspondem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fornecidos no comando</a:t>
            </a:r>
            <a:r>
              <a:rPr sz="2800" i="1" spc="1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INSERT.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1" y="4149852"/>
            <a:ext cx="9078468" cy="71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5084064"/>
            <a:ext cx="4419600" cy="129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9060" cy="4280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especificados 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  mostrado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slide anterior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definidos como  seu valor DEFAULT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NULL,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são  listados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mesma ordem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são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listados no próprio comando</a:t>
            </a:r>
            <a:r>
              <a:rPr sz="2800" i="1" spc="1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INSERT.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Também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possível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inserir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relação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múltiplas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tuplas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separadas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vírgulas em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único comando INSERT.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atributo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formam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tupla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ficam entre</a:t>
            </a:r>
            <a:r>
              <a:rPr sz="2800" i="1" spc="2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parênteses.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831" y="1053083"/>
            <a:ext cx="8772144" cy="165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3140964"/>
            <a:ext cx="5977128" cy="280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1629155"/>
            <a:ext cx="8065007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1148334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Peca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938655">
              <a:spcBef>
                <a:spcPts val="95"/>
              </a:spcBef>
            </a:pPr>
            <a:r>
              <a:rPr lang="pt-BR" kern="0" spc="-10" smtClean="0"/>
              <a:t>INSE</a:t>
            </a:r>
            <a:r>
              <a:rPr lang="pt-BR" kern="0" spc="5" smtClean="0"/>
              <a:t>R</a:t>
            </a:r>
            <a:r>
              <a:rPr lang="pt-BR" kern="0" spc="-5" smtClean="0"/>
              <a:t>T</a:t>
            </a:r>
            <a:endParaRPr lang="pt-BR" kern="0"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540" y="1148334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Pedido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629155"/>
            <a:ext cx="5327903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938655">
              <a:spcBef>
                <a:spcPts val="95"/>
              </a:spcBef>
            </a:pPr>
            <a:r>
              <a:rPr lang="pt-BR" kern="0" spc="-10" smtClean="0"/>
              <a:t>INSE</a:t>
            </a:r>
            <a:r>
              <a:rPr lang="pt-BR" kern="0" spc="5" smtClean="0"/>
              <a:t>R</a:t>
            </a:r>
            <a:r>
              <a:rPr lang="pt-BR" kern="0" spc="-5" smtClean="0"/>
              <a:t>T</a:t>
            </a:r>
            <a:endParaRPr lang="pt-BR" kern="0"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2175" y="992251"/>
            <a:ext cx="56324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3940" algn="l"/>
                <a:tab pos="4452620" algn="l"/>
                <a:tab pos="492379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implement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7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700" i="1" spc="-1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lment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e	a	SQL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992251"/>
            <a:ext cx="3143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  <a:tab pos="1204595" algn="l"/>
                <a:tab pos="1466215" algn="l"/>
                <a:tab pos="2465070" algn="l"/>
                <a:tab pos="2925445" algn="l"/>
              </a:tabLst>
            </a:pP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Um	SGBD	que 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dev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e		a</a:t>
            </a:r>
            <a:r>
              <a:rPr sz="2700" i="1" spc="1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eitar	e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942" y="1403426"/>
            <a:ext cx="55860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  <a:tab pos="2521585" algn="l"/>
                <a:tab pos="3190240" algn="l"/>
                <a:tab pos="515239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impo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r	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toda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	restr</a:t>
            </a:r>
            <a:r>
              <a:rPr sz="27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ções	</a:t>
            </a:r>
            <a:r>
              <a:rPr sz="2700" i="1" spc="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815465"/>
            <a:ext cx="891794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integridade que podem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especificadas na</a:t>
            </a:r>
            <a:r>
              <a:rPr sz="27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DDL.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Por exemplo, se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emitirmos o</a:t>
            </a:r>
            <a:r>
              <a:rPr sz="27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comando: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394707"/>
            <a:ext cx="898588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O SGBD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deve rejeitar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a operação,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pois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não existe  uma tupla na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tabela FORNECEDOR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com  </a:t>
            </a:r>
            <a:r>
              <a:rPr sz="2700" i="1" spc="-10" dirty="0">
                <a:solidFill>
                  <a:srgbClr val="5F5F5F"/>
                </a:solidFill>
                <a:latin typeface="Verdana"/>
                <a:cs typeface="Verdana"/>
              </a:rPr>
              <a:t>num_fornecedor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=</a:t>
            </a:r>
            <a:r>
              <a:rPr sz="27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6.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931" y="3311652"/>
            <a:ext cx="8135111" cy="63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9590" y="559434"/>
            <a:ext cx="203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9973"/>
                </a:solidFill>
                <a:latin typeface="Times New Roman"/>
                <a:cs typeface="Times New Roman"/>
              </a:rPr>
              <a:t>Fo</a:t>
            </a:r>
            <a:r>
              <a:rPr sz="3200" b="1" spc="5" dirty="0">
                <a:solidFill>
                  <a:srgbClr val="009973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009973"/>
                </a:solidFill>
                <a:latin typeface="Times New Roman"/>
                <a:cs typeface="Times New Roman"/>
              </a:rPr>
              <a:t>nec</a:t>
            </a:r>
            <a:r>
              <a:rPr sz="3200" b="1" spc="5" dirty="0">
                <a:solidFill>
                  <a:srgbClr val="009973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9973"/>
                </a:solidFill>
                <a:latin typeface="Times New Roman"/>
                <a:cs typeface="Times New Roman"/>
              </a:rPr>
              <a:t>dor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3748" y="4089019"/>
            <a:ext cx="1223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Pedi</a:t>
            </a:r>
            <a:r>
              <a:rPr sz="32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83735" y="4079747"/>
            <a:ext cx="818515" cy="586740"/>
            <a:chOff x="3983735" y="4079747"/>
            <a:chExt cx="818515" cy="586740"/>
          </a:xfrm>
        </p:grpSpPr>
        <p:sp>
          <p:nvSpPr>
            <p:cNvPr id="6" name="object 6"/>
            <p:cNvSpPr/>
            <p:nvPr/>
          </p:nvSpPr>
          <p:spPr>
            <a:xfrm>
              <a:off x="3996689" y="4092701"/>
              <a:ext cx="792480" cy="561340"/>
            </a:xfrm>
            <a:custGeom>
              <a:avLst/>
              <a:gdLst/>
              <a:ahLst/>
              <a:cxnLst/>
              <a:rect l="l" t="t" r="r" b="b"/>
              <a:pathLst>
                <a:path w="792479" h="561339">
                  <a:moveTo>
                    <a:pt x="512063" y="0"/>
                  </a:moveTo>
                  <a:lnTo>
                    <a:pt x="512063" y="140208"/>
                  </a:lnTo>
                  <a:lnTo>
                    <a:pt x="0" y="140208"/>
                  </a:lnTo>
                  <a:lnTo>
                    <a:pt x="0" y="420624"/>
                  </a:lnTo>
                  <a:lnTo>
                    <a:pt x="512063" y="420624"/>
                  </a:lnTo>
                  <a:lnTo>
                    <a:pt x="512063" y="560832"/>
                  </a:lnTo>
                  <a:lnTo>
                    <a:pt x="792480" y="2804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6689" y="4092701"/>
              <a:ext cx="792480" cy="561340"/>
            </a:xfrm>
            <a:custGeom>
              <a:avLst/>
              <a:gdLst/>
              <a:ahLst/>
              <a:cxnLst/>
              <a:rect l="l" t="t" r="r" b="b"/>
              <a:pathLst>
                <a:path w="792479" h="561339">
                  <a:moveTo>
                    <a:pt x="0" y="140208"/>
                  </a:moveTo>
                  <a:lnTo>
                    <a:pt x="512063" y="140208"/>
                  </a:lnTo>
                  <a:lnTo>
                    <a:pt x="512063" y="0"/>
                  </a:lnTo>
                  <a:lnTo>
                    <a:pt x="792480" y="280416"/>
                  </a:lnTo>
                  <a:lnTo>
                    <a:pt x="512063" y="560832"/>
                  </a:lnTo>
                  <a:lnTo>
                    <a:pt x="512063" y="420624"/>
                  </a:lnTo>
                  <a:lnTo>
                    <a:pt x="0" y="420624"/>
                  </a:lnTo>
                  <a:lnTo>
                    <a:pt x="0" y="140208"/>
                  </a:lnTo>
                  <a:close/>
                </a:path>
              </a:pathLst>
            </a:custGeom>
            <a:ln w="25908">
              <a:solidFill>
                <a:srgbClr val="1E1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076444" y="4006594"/>
            <a:ext cx="3311652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532" y="1126236"/>
            <a:ext cx="5689092" cy="266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4611" y="5013959"/>
            <a:ext cx="8679180" cy="165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1" y="981455"/>
            <a:ext cx="6880859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767328" y="1616963"/>
            <a:ext cx="586740" cy="818515"/>
            <a:chOff x="3767328" y="1616963"/>
            <a:chExt cx="586740" cy="818515"/>
          </a:xfrm>
        </p:grpSpPr>
        <p:sp>
          <p:nvSpPr>
            <p:cNvPr id="6" name="object 6"/>
            <p:cNvSpPr/>
            <p:nvPr/>
          </p:nvSpPr>
          <p:spPr>
            <a:xfrm>
              <a:off x="3780282" y="1629917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80">
                  <a:moveTo>
                    <a:pt x="420623" y="0"/>
                  </a:moveTo>
                  <a:lnTo>
                    <a:pt x="140207" y="0"/>
                  </a:lnTo>
                  <a:lnTo>
                    <a:pt x="140207" y="512064"/>
                  </a:lnTo>
                  <a:lnTo>
                    <a:pt x="0" y="512064"/>
                  </a:lnTo>
                  <a:lnTo>
                    <a:pt x="280415" y="792480"/>
                  </a:lnTo>
                  <a:lnTo>
                    <a:pt x="560831" y="512064"/>
                  </a:lnTo>
                  <a:lnTo>
                    <a:pt x="420623" y="512064"/>
                  </a:lnTo>
                  <a:lnTo>
                    <a:pt x="420623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0282" y="1629917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80">
                  <a:moveTo>
                    <a:pt x="420623" y="0"/>
                  </a:moveTo>
                  <a:lnTo>
                    <a:pt x="420623" y="512064"/>
                  </a:lnTo>
                  <a:lnTo>
                    <a:pt x="560831" y="512064"/>
                  </a:lnTo>
                  <a:lnTo>
                    <a:pt x="280415" y="792480"/>
                  </a:lnTo>
                  <a:lnTo>
                    <a:pt x="0" y="512064"/>
                  </a:lnTo>
                  <a:lnTo>
                    <a:pt x="140207" y="512064"/>
                  </a:lnTo>
                  <a:lnTo>
                    <a:pt x="140207" y="0"/>
                  </a:lnTo>
                  <a:lnTo>
                    <a:pt x="420623" y="0"/>
                  </a:lnTo>
                  <a:close/>
                </a:path>
              </a:pathLst>
            </a:custGeom>
            <a:ln w="25908">
              <a:solidFill>
                <a:srgbClr val="1E1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64635" y="2636520"/>
            <a:ext cx="1007363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6154" y="2875915"/>
            <a:ext cx="215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Executou 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38955" y="3992879"/>
            <a:ext cx="586740" cy="818515"/>
            <a:chOff x="3838955" y="3992879"/>
            <a:chExt cx="586740" cy="818515"/>
          </a:xfrm>
        </p:grpSpPr>
        <p:sp>
          <p:nvSpPr>
            <p:cNvPr id="11" name="object 11"/>
            <p:cNvSpPr/>
            <p:nvPr/>
          </p:nvSpPr>
          <p:spPr>
            <a:xfrm>
              <a:off x="3851909" y="4005833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79">
                  <a:moveTo>
                    <a:pt x="420624" y="0"/>
                  </a:moveTo>
                  <a:lnTo>
                    <a:pt x="140207" y="0"/>
                  </a:lnTo>
                  <a:lnTo>
                    <a:pt x="140207" y="512064"/>
                  </a:lnTo>
                  <a:lnTo>
                    <a:pt x="0" y="512064"/>
                  </a:lnTo>
                  <a:lnTo>
                    <a:pt x="280415" y="792480"/>
                  </a:lnTo>
                  <a:lnTo>
                    <a:pt x="560831" y="512064"/>
                  </a:lnTo>
                  <a:lnTo>
                    <a:pt x="420624" y="51206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1909" y="4005833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79">
                  <a:moveTo>
                    <a:pt x="420624" y="0"/>
                  </a:moveTo>
                  <a:lnTo>
                    <a:pt x="420624" y="512064"/>
                  </a:lnTo>
                  <a:lnTo>
                    <a:pt x="560831" y="512064"/>
                  </a:lnTo>
                  <a:lnTo>
                    <a:pt x="280415" y="792480"/>
                  </a:lnTo>
                  <a:lnTo>
                    <a:pt x="0" y="512064"/>
                  </a:lnTo>
                  <a:lnTo>
                    <a:pt x="140207" y="512064"/>
                  </a:lnTo>
                  <a:lnTo>
                    <a:pt x="140207" y="0"/>
                  </a:lnTo>
                  <a:lnTo>
                    <a:pt x="420624" y="0"/>
                  </a:lnTo>
                  <a:close/>
                </a:path>
              </a:pathLst>
            </a:custGeom>
            <a:ln w="25908">
              <a:solidFill>
                <a:srgbClr val="1E1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/>
          <p:cNvSpPr txBox="1">
            <a:spLocks/>
          </p:cNvSpPr>
          <p:nvPr/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938655">
              <a:spcBef>
                <a:spcPts val="95"/>
              </a:spcBef>
            </a:pPr>
            <a:r>
              <a:rPr lang="pt-BR" kern="0" spc="-10" smtClean="0"/>
              <a:t>INSE</a:t>
            </a:r>
            <a:r>
              <a:rPr lang="pt-BR" kern="0" spc="5" smtClean="0"/>
              <a:t>R</a:t>
            </a:r>
            <a:r>
              <a:rPr lang="pt-BR" kern="0" spc="-5" smtClean="0"/>
              <a:t>T</a:t>
            </a:r>
            <a:endParaRPr lang="pt-BR" kern="0"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993774"/>
            <a:ext cx="6415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modo semelhante 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comando: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042666"/>
            <a:ext cx="3392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66433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Seria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rejeitado,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7559" y="3042666"/>
            <a:ext cx="1273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7636" y="3042666"/>
            <a:ext cx="148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nenhum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3469385"/>
            <a:ext cx="480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1380" algn="l"/>
                <a:tab pos="2646680" algn="l"/>
                <a:tab pos="458216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num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_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780" y="3469385"/>
            <a:ext cx="16344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15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essa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faz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5106" y="3042666"/>
            <a:ext cx="17399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 indent="-53340">
              <a:lnSpc>
                <a:spcPct val="100000"/>
              </a:lnSpc>
              <a:spcBef>
                <a:spcPts val="95"/>
              </a:spcBef>
              <a:tabLst>
                <a:tab pos="1289685" algn="l"/>
              </a:tabLst>
            </a:pP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alor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9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0052" y="3896105"/>
            <a:ext cx="774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3896105"/>
            <a:ext cx="6933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46300" algn="l"/>
                <a:tab pos="473011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	primária	juntamente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num_fornecedor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não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NULL.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495" y="1844039"/>
            <a:ext cx="8112252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2503"/>
            <a:ext cx="89852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os exemplos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serão dados nesta aula,  considere o esquema do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banco 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 fornecedores mostrado</a:t>
            </a:r>
            <a:r>
              <a:rPr sz="27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abaixo: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24" y="2133600"/>
            <a:ext cx="7057644" cy="444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767328" y="1616963"/>
            <a:ext cx="586740" cy="818515"/>
            <a:chOff x="3767328" y="1616963"/>
            <a:chExt cx="586740" cy="818515"/>
          </a:xfrm>
        </p:grpSpPr>
        <p:sp>
          <p:nvSpPr>
            <p:cNvPr id="4" name="object 4"/>
            <p:cNvSpPr/>
            <p:nvPr/>
          </p:nvSpPr>
          <p:spPr>
            <a:xfrm>
              <a:off x="3780282" y="1629917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80">
                  <a:moveTo>
                    <a:pt x="420623" y="0"/>
                  </a:moveTo>
                  <a:lnTo>
                    <a:pt x="140207" y="0"/>
                  </a:lnTo>
                  <a:lnTo>
                    <a:pt x="140207" y="512064"/>
                  </a:lnTo>
                  <a:lnTo>
                    <a:pt x="0" y="512064"/>
                  </a:lnTo>
                  <a:lnTo>
                    <a:pt x="280415" y="792480"/>
                  </a:lnTo>
                  <a:lnTo>
                    <a:pt x="560831" y="512064"/>
                  </a:lnTo>
                  <a:lnTo>
                    <a:pt x="420623" y="512064"/>
                  </a:lnTo>
                  <a:lnTo>
                    <a:pt x="420623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0282" y="1629917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80">
                  <a:moveTo>
                    <a:pt x="420623" y="0"/>
                  </a:moveTo>
                  <a:lnTo>
                    <a:pt x="420623" y="512064"/>
                  </a:lnTo>
                  <a:lnTo>
                    <a:pt x="560831" y="512064"/>
                  </a:lnTo>
                  <a:lnTo>
                    <a:pt x="280415" y="792480"/>
                  </a:lnTo>
                  <a:lnTo>
                    <a:pt x="0" y="512064"/>
                  </a:lnTo>
                  <a:lnTo>
                    <a:pt x="140207" y="512064"/>
                  </a:lnTo>
                  <a:lnTo>
                    <a:pt x="140207" y="0"/>
                  </a:lnTo>
                  <a:lnTo>
                    <a:pt x="420623" y="0"/>
                  </a:lnTo>
                  <a:close/>
                </a:path>
              </a:pathLst>
            </a:custGeom>
            <a:ln w="25908">
              <a:solidFill>
                <a:srgbClr val="1E1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64635" y="2636520"/>
            <a:ext cx="1007363" cy="100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6154" y="2875915"/>
            <a:ext cx="215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Executou 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38955" y="3992879"/>
            <a:ext cx="586740" cy="818515"/>
            <a:chOff x="3838955" y="3992879"/>
            <a:chExt cx="586740" cy="818515"/>
          </a:xfrm>
        </p:grpSpPr>
        <p:sp>
          <p:nvSpPr>
            <p:cNvPr id="9" name="object 9"/>
            <p:cNvSpPr/>
            <p:nvPr/>
          </p:nvSpPr>
          <p:spPr>
            <a:xfrm>
              <a:off x="3851909" y="4005833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79">
                  <a:moveTo>
                    <a:pt x="420624" y="0"/>
                  </a:moveTo>
                  <a:lnTo>
                    <a:pt x="140207" y="0"/>
                  </a:lnTo>
                  <a:lnTo>
                    <a:pt x="140207" y="512064"/>
                  </a:lnTo>
                  <a:lnTo>
                    <a:pt x="0" y="512064"/>
                  </a:lnTo>
                  <a:lnTo>
                    <a:pt x="280415" y="792480"/>
                  </a:lnTo>
                  <a:lnTo>
                    <a:pt x="560831" y="512064"/>
                  </a:lnTo>
                  <a:lnTo>
                    <a:pt x="420624" y="51206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1909" y="4005833"/>
              <a:ext cx="561340" cy="792480"/>
            </a:xfrm>
            <a:custGeom>
              <a:avLst/>
              <a:gdLst/>
              <a:ahLst/>
              <a:cxnLst/>
              <a:rect l="l" t="t" r="r" b="b"/>
              <a:pathLst>
                <a:path w="561339" h="792479">
                  <a:moveTo>
                    <a:pt x="420624" y="0"/>
                  </a:moveTo>
                  <a:lnTo>
                    <a:pt x="420624" y="512064"/>
                  </a:lnTo>
                  <a:lnTo>
                    <a:pt x="560831" y="512064"/>
                  </a:lnTo>
                  <a:lnTo>
                    <a:pt x="280415" y="792480"/>
                  </a:lnTo>
                  <a:lnTo>
                    <a:pt x="0" y="512064"/>
                  </a:lnTo>
                  <a:lnTo>
                    <a:pt x="140207" y="512064"/>
                  </a:lnTo>
                  <a:lnTo>
                    <a:pt x="140207" y="0"/>
                  </a:lnTo>
                  <a:lnTo>
                    <a:pt x="420624" y="0"/>
                  </a:lnTo>
                  <a:close/>
                </a:path>
              </a:pathLst>
            </a:custGeom>
            <a:ln w="25908">
              <a:solidFill>
                <a:srgbClr val="1E1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84276" y="765048"/>
            <a:ext cx="8110728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31" y="4942330"/>
            <a:ext cx="8837676" cy="1799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938655">
              <a:spcBef>
                <a:spcPts val="95"/>
              </a:spcBef>
            </a:pPr>
            <a:r>
              <a:rPr lang="pt-BR" kern="0" spc="-10" smtClean="0"/>
              <a:t>INSE</a:t>
            </a:r>
            <a:r>
              <a:rPr lang="pt-BR" kern="0" spc="5" smtClean="0"/>
              <a:t>R</a:t>
            </a:r>
            <a:r>
              <a:rPr lang="pt-BR" kern="0" spc="-5" smtClean="0"/>
              <a:t>T</a:t>
            </a:r>
            <a:endParaRPr lang="pt-BR" kern="0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052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  <p:sp>
        <p:nvSpPr>
          <p:cNvPr id="3" name="object 3"/>
          <p:cNvSpPr/>
          <p:nvPr/>
        </p:nvSpPr>
        <p:spPr>
          <a:xfrm>
            <a:off x="768095" y="1083551"/>
            <a:ext cx="7677150" cy="59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724" y="2307335"/>
            <a:ext cx="6310122" cy="324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  <p:sp>
        <p:nvSpPr>
          <p:cNvPr id="3" name="object 3"/>
          <p:cNvSpPr/>
          <p:nvPr/>
        </p:nvSpPr>
        <p:spPr>
          <a:xfrm>
            <a:off x="1834895" y="1053083"/>
            <a:ext cx="5474208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240" y="0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  <p:sp>
        <p:nvSpPr>
          <p:cNvPr id="3" name="object 3"/>
          <p:cNvSpPr/>
          <p:nvPr/>
        </p:nvSpPr>
        <p:spPr>
          <a:xfrm>
            <a:off x="192023" y="1299972"/>
            <a:ext cx="8789670" cy="357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964" y="4313"/>
            <a:ext cx="271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COMANDOS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851900" cy="300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SQL três comandos 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usados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 modificar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INSERT;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59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DELETE;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UPDATE.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69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simples, INSERT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acrescentar uma única tupla a uma  relação.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especificar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nome da relação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lista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tupla.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listados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ordem em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atributos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correspondentes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comando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CREATE  TABLE.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8989060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75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  <a:tab pos="1468120" algn="l"/>
                <a:tab pos="2344420" algn="l"/>
                <a:tab pos="4065270" algn="l"/>
                <a:tab pos="4540885" algn="l"/>
                <a:tab pos="5511800" algn="l"/>
                <a:tab pos="6835140" algn="l"/>
                <a:tab pos="810196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cara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dev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	co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a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pas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simples;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8019"/>
            <a:ext cx="85305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tipo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numérico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conter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apenas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números,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número não seja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inteiro,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parte fracionária  deste deve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vir após o ponto e não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após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vírgula.  Por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exemplo: 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salário 700,32 deve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representado  por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700.32.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498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sintaxe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SQL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utilizada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" y="1915667"/>
            <a:ext cx="9127236" cy="83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52771"/>
            <a:ext cx="8923020" cy="151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1" y="3069335"/>
            <a:ext cx="8734044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36606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</a:t>
            </a:r>
            <a:r>
              <a:rPr spc="5" dirty="0"/>
              <a:t>R</a:t>
            </a:r>
            <a:r>
              <a:rPr spc="-5" dirty="0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334</Words>
  <Application>Microsoft Office PowerPoint</Application>
  <PresentationFormat>Apresentação na tela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BD Fornecedor</vt:lpstr>
      <vt:lpstr>BD Fornecedor</vt:lpstr>
      <vt:lpstr>BD Fornecedor</vt:lpstr>
      <vt:lpstr>BD Fornecedor</vt:lpstr>
      <vt:lpstr>COMANDOS</vt:lpstr>
      <vt:lpstr>INSERT</vt:lpstr>
      <vt:lpstr>INSERT</vt:lpstr>
      <vt:lpstr>INSERT</vt:lpstr>
      <vt:lpstr>INSERT</vt:lpstr>
      <vt:lpstr>INSERT</vt:lpstr>
      <vt:lpstr>INSERT</vt:lpstr>
      <vt:lpstr>INSERT</vt:lpstr>
      <vt:lpstr>Apresentação do PowerPoint</vt:lpstr>
      <vt:lpstr>Apresentação do PowerPoint</vt:lpstr>
      <vt:lpstr>INSERT</vt:lpstr>
      <vt:lpstr>INSERT</vt:lpstr>
      <vt:lpstr>Apresentação do PowerPoint</vt:lpstr>
      <vt:lpstr>INSERT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6</cp:revision>
  <dcterms:created xsi:type="dcterms:W3CDTF">2021-01-12T23:10:22Z</dcterms:created>
  <dcterms:modified xsi:type="dcterms:W3CDTF">2021-01-14T22:37:50Z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