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74" r:id="rId4"/>
    <p:sldId id="275" r:id="rId5"/>
    <p:sldId id="276" r:id="rId6"/>
    <p:sldId id="277" r:id="rId7"/>
    <p:sldId id="278" r:id="rId8"/>
    <p:sldId id="279" r:id="rId9"/>
    <p:sldId id="281" r:id="rId10"/>
    <p:sldId id="273" r:id="rId11"/>
    <p:sldId id="280" r:id="rId12"/>
    <p:sldId id="260" r:id="rId13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t-br/dotnet/api/system.datetime.tolongdatestring?view=net-5.0" TargetMode="External"/><Relationship Id="rId2" Type="http://schemas.openxmlformats.org/officeDocument/2006/relationships/hyperlink" Target="https://docs.microsoft.com/pt-br/dotnet/api/system.datetime.toshortdatestring?view=net-5.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pt-br/dotnet/api/system.datetime.tolongtimestring?view=net-5.0" TargetMode="External"/><Relationship Id="rId4" Type="http://schemas.openxmlformats.org/officeDocument/2006/relationships/hyperlink" Target="https://docs.microsoft.com/pt-br/dotnet/api/system.datetime.toshorttimestring?view=net-5.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t-br/dotnet/api/system.datetime.touniversaltime?view=net-5.0" TargetMode="External"/><Relationship Id="rId2" Type="http://schemas.openxmlformats.org/officeDocument/2006/relationships/hyperlink" Target="https://docs.microsoft.com/pt-br/dotnet/api/system.datetime.tolocaltime?view=net-5.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pt-br/dotnet/api/system.globalization.cultureinfo?view=net-5.0" TargetMode="External"/><Relationship Id="rId4" Type="http://schemas.openxmlformats.org/officeDocument/2006/relationships/hyperlink" Target="https://docs.microsoft.com/pt-br/dotnet/api/system.datetime.tostring?view=net-5.0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187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>
                <a:latin typeface="Arial"/>
                <a:cs typeface="Arial"/>
              </a:rPr>
              <a:t>Formatações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Formatações: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6085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Links de documentação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Documentação: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28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</a:t>
            </a:r>
            <a:r>
              <a:rPr lang="pt-BR" sz="2800" b="1" kern="0" spc="180" dirty="0" smtClean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docs.microsoft.com/pt-br/dotnet/api/system.datetime.toshortdatestring?view=net-5.0</a:t>
            </a:r>
            <a:endParaRPr lang="pt-BR" sz="28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28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2800" b="1" kern="0" spc="180" dirty="0">
                <a:solidFill>
                  <a:schemeClr val="tx1"/>
                </a:solidFill>
                <a:latin typeface="Arial"/>
                <a:cs typeface="Arial"/>
                <a:hlinkClick r:id="rId3"/>
              </a:rPr>
              <a:t>https://</a:t>
            </a:r>
            <a:r>
              <a:rPr lang="pt-BR" sz="2800" b="1" kern="0" spc="180" dirty="0" smtClean="0">
                <a:solidFill>
                  <a:schemeClr val="tx1"/>
                </a:solidFill>
                <a:latin typeface="Arial"/>
                <a:cs typeface="Arial"/>
                <a:hlinkClick r:id="rId3"/>
              </a:rPr>
              <a:t>docs.microsoft.com/pt-br/dotnet/api/system.datetime.tolongdatestring?view=net-5.0</a:t>
            </a:r>
            <a:endParaRPr lang="pt-BR" sz="28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28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2800" b="1" kern="0" spc="180" dirty="0">
                <a:solidFill>
                  <a:schemeClr val="tx1"/>
                </a:solidFill>
                <a:latin typeface="Arial"/>
                <a:cs typeface="Arial"/>
                <a:hlinkClick r:id="rId4"/>
              </a:rPr>
              <a:t>https://</a:t>
            </a:r>
            <a:r>
              <a:rPr lang="pt-BR" sz="2800" b="1" kern="0" spc="180" dirty="0" smtClean="0">
                <a:solidFill>
                  <a:schemeClr val="tx1"/>
                </a:solidFill>
                <a:latin typeface="Arial"/>
                <a:cs typeface="Arial"/>
                <a:hlinkClick r:id="rId4"/>
              </a:rPr>
              <a:t>docs.microsoft.com/pt-br/dotnet/api/system.datetime.toshorttimestring?view=net-5.0</a:t>
            </a:r>
            <a:endParaRPr lang="pt-BR" sz="28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28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2800" b="1" kern="0" spc="180" dirty="0">
                <a:solidFill>
                  <a:schemeClr val="tx1"/>
                </a:solidFill>
                <a:latin typeface="Arial"/>
                <a:cs typeface="Arial"/>
                <a:hlinkClick r:id="rId5"/>
              </a:rPr>
              <a:t>https://docs.microsoft.com/pt-br/dotnet/api/system.datetime.tolongtimestring?view=net-5.0</a:t>
            </a:r>
            <a:endParaRPr lang="pt-BR" sz="28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027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Formatações: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6085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Links de documentação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Documentação: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28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</a:t>
            </a:r>
            <a:r>
              <a:rPr lang="pt-BR" sz="2800" b="1" kern="0" spc="180" dirty="0" smtClean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docs.microsoft.com/pt-br/dotnet/api/system.datetime.tolocaltime?view=net-5.0</a:t>
            </a:r>
            <a:endParaRPr lang="pt-BR" sz="28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28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2800" b="1" u="sng" kern="0" spc="180" dirty="0" smtClean="0">
                <a:solidFill>
                  <a:schemeClr val="tx1"/>
                </a:solidFill>
                <a:latin typeface="Arial"/>
                <a:cs typeface="Arial"/>
                <a:hlinkClick r:id="rId3"/>
              </a:rPr>
              <a:t>https://docs.microsoft.com/pt-br/dotnet/api/system.datetime.touniversaltime?view=net-5.0</a:t>
            </a:r>
            <a:endParaRPr lang="pt-BR" sz="2800" b="1" u="sng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2800" b="1" u="sng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2800" b="1" u="sng" kern="0" spc="180" dirty="0">
                <a:solidFill>
                  <a:schemeClr val="tx1"/>
                </a:solidFill>
                <a:latin typeface="Arial"/>
                <a:cs typeface="Arial"/>
                <a:hlinkClick r:id="rId4"/>
              </a:rPr>
              <a:t>https://</a:t>
            </a:r>
            <a:r>
              <a:rPr lang="pt-BR" sz="2800" b="1" u="sng" kern="0" spc="180" dirty="0" smtClean="0">
                <a:solidFill>
                  <a:schemeClr val="tx1"/>
                </a:solidFill>
                <a:latin typeface="Arial"/>
                <a:cs typeface="Arial"/>
                <a:hlinkClick r:id="rId4"/>
              </a:rPr>
              <a:t>docs.microsoft.com/pt-br/dotnet/api/system.datetime.tostring?view=net-5.0</a:t>
            </a:r>
            <a:endParaRPr lang="pt-BR" sz="2800" b="1" u="sng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2800" b="1" u="sng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2800" b="1" u="sng" kern="0" spc="180" dirty="0">
                <a:solidFill>
                  <a:schemeClr val="tx1"/>
                </a:solidFill>
                <a:latin typeface="Arial"/>
                <a:cs typeface="Arial"/>
                <a:hlinkClick r:id="rId5"/>
              </a:rPr>
              <a:t>https://docs.microsoft.com/pt-br/dotnet/api/system.globalization.cultureinfo?view=net-5.0</a:t>
            </a:r>
            <a:endParaRPr lang="pt-BR" sz="2800" b="1" u="sng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930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2905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Formatações: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270" y="2347853"/>
            <a:ext cx="13981372" cy="5819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2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2905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Formatações: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243" y="2324100"/>
            <a:ext cx="13953425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93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2905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Formatações: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149" y="2359111"/>
            <a:ext cx="13781613" cy="5797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551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2905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Formatações: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480" y="2438401"/>
            <a:ext cx="13782951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98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2905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Formatações: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649" y="2400300"/>
            <a:ext cx="12610613" cy="5952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99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2905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Formatações: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149" y="2330876"/>
            <a:ext cx="12433613" cy="585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706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2905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Formatações: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994" y="2083854"/>
            <a:ext cx="11231924" cy="6347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215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2905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Formatações: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578" y="2344407"/>
            <a:ext cx="13804756" cy="582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363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</TotalTime>
  <Words>64</Words>
  <Application>Microsoft Office PowerPoint</Application>
  <PresentationFormat>Personalizar</PresentationFormat>
  <Paragraphs>30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Office Theme</vt:lpstr>
      <vt:lpstr>C# Fundamentals Formatações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109</cp:revision>
  <dcterms:created xsi:type="dcterms:W3CDTF">2021-01-29T17:28:06Z</dcterms:created>
  <dcterms:modified xsi:type="dcterms:W3CDTF">2021-03-27T14:20:13Z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