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2" r:id="rId4"/>
    <p:sldId id="283" r:id="rId5"/>
    <p:sldId id="285" r:id="rId6"/>
    <p:sldId id="284" r:id="rId7"/>
    <p:sldId id="291" r:id="rId8"/>
    <p:sldId id="288" r:id="rId9"/>
    <p:sldId id="287" r:id="rId10"/>
    <p:sldId id="289" r:id="rId11"/>
    <p:sldId id="280" r:id="rId12"/>
    <p:sldId id="286" r:id="rId13"/>
    <p:sldId id="290" r:id="rId14"/>
    <p:sldId id="260" r:id="rId15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datetime.addhours?view=net-5.0" TargetMode="External"/><Relationship Id="rId2" Type="http://schemas.openxmlformats.org/officeDocument/2006/relationships/hyperlink" Target="https://docs.microsoft.com/pt-br/dotnet/api/system.datetime.add?view=net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t-br/dotnet/api/system.datetime.addseconds?view=net-5.0" TargetMode="External"/><Relationship Id="rId4" Type="http://schemas.openxmlformats.org/officeDocument/2006/relationships/hyperlink" Target="https://docs.microsoft.com/pt-br/dotnet/api/system.datetime.addminutes?view=net-5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datetime.adddays?view=net-5.0" TargetMode="External"/><Relationship Id="rId2" Type="http://schemas.openxmlformats.org/officeDocument/2006/relationships/hyperlink" Target="https://docs.microsoft.com/pt-br/dotnet/api/system.datetime.addmilliseconds?view=net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t-br/dotnet/api/system.datetime.addyears?view=net-5.0" TargetMode="External"/><Relationship Id="rId4" Type="http://schemas.openxmlformats.org/officeDocument/2006/relationships/hyperlink" Target="https://docs.microsoft.com/pt-br/dotnet/api/system.datetime.addmonths?view=net-5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api/system.datetime.compare?view=net-5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373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Adicionando e comparando valores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47" y="1973760"/>
            <a:ext cx="10922353" cy="316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68" y="5034991"/>
            <a:ext cx="10722710" cy="346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08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https://docs.microsoft.com/pt-br/dotnet/api/system.datetime.add?view=net-5.0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2800" b="1" u="sng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docs.microsoft.com/pt-br/dotnet/api/system.datetime.addhours?view=net-5.0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</a:t>
            </a:r>
            <a:r>
              <a:rPr lang="pt-BR" sz="2800" b="1" u="sng" kern="0" spc="180" dirty="0" smtClean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docs.microsoft.com/pt-br/dotnet/api/system.datetime.addminutes?view=net-5.0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docs.microsoft.com/pt-br/dotnet/api/system.datetime.addseconds?view=net-5.0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529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docs.microsoft.com/pt-br/dotnet/api/system.datetime.addmilliseconds?view=net-5.0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https://docs.microsoft.com/pt-br/dotnet/api/system.datetime.adddays?view=net-5.0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https://docs.microsoft.com/pt-br/dotnet/api/system.datetime.addmonths?view=net-5.0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docs.microsoft.com/pt-br/dotnet/api/system.datetime.addyears?view=net-5.0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5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143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https://docs.microsoft.com/pt-br/dotnet/api/system.datetime.compare?view=net-5.0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7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35764"/>
            <a:ext cx="10972801" cy="301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044015"/>
            <a:ext cx="10972801" cy="31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37" y="2041244"/>
            <a:ext cx="11840925" cy="64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1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01" y="2151836"/>
            <a:ext cx="11402110" cy="62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0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061289"/>
            <a:ext cx="11658599" cy="638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4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16129"/>
            <a:ext cx="11335107" cy="655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3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599" y="2158239"/>
            <a:ext cx="11598802" cy="619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30" y="1943101"/>
            <a:ext cx="12067939" cy="656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Adicionando e comparando valores: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26" y="2085099"/>
            <a:ext cx="11782460" cy="633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117</Words>
  <Application>Microsoft Office PowerPoint</Application>
  <PresentationFormat>Personalizar</PresentationFormat>
  <Paragraphs>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C# Fundamentals Adicionando e comparando valores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118</cp:revision>
  <dcterms:created xsi:type="dcterms:W3CDTF">2021-01-29T17:28:06Z</dcterms:created>
  <dcterms:modified xsi:type="dcterms:W3CDTF">2021-03-27T15:09:26Z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