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91" r:id="rId4"/>
    <p:sldId id="292" r:id="rId5"/>
    <p:sldId id="293" r:id="rId6"/>
    <p:sldId id="278" r:id="rId7"/>
    <p:sldId id="260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sharp/programming-guide/classes-and-structs/local-functions" TargetMode="External"/><Relationship Id="rId2" Type="http://schemas.openxmlformats.org/officeDocument/2006/relationships/hyperlink" Target="https://docs.microsoft.com/pt-br/dotnet/csharp/programming-guide/classes-and-structs/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28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Métodos e funções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Métodos e funções: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13" y="3031332"/>
            <a:ext cx="15385574" cy="445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Métodos e funções: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77404"/>
            <a:ext cx="8724900" cy="636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Métodos e funções: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02" y="2231232"/>
            <a:ext cx="9615774" cy="605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8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Métodos e funções: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2058988"/>
            <a:ext cx="9183687" cy="652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3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docs.microsoft.com/pt-br/dotnet/csharp/programming-guide/classes-and-structs/methods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https://docs.microsoft.com/pt-br/dotnet/csharp/programming-guide/classes-and-structs/local-functions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Métodos e funções: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41</Words>
  <Application>Microsoft Office PowerPoint</Application>
  <PresentationFormat>Personalizar</PresentationFormat>
  <Paragraphs>12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C# Fundamentals Métodos e 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128</cp:revision>
  <dcterms:created xsi:type="dcterms:W3CDTF">2021-01-29T17:28:06Z</dcterms:created>
  <dcterms:modified xsi:type="dcterms:W3CDTF">2021-03-20T16:53:13Z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