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69" r:id="rId6"/>
    <p:sldId id="259" r:id="rId7"/>
    <p:sldId id="261" r:id="rId8"/>
    <p:sldId id="262" r:id="rId9"/>
    <p:sldId id="263" r:id="rId10"/>
    <p:sldId id="268" r:id="rId11"/>
    <p:sldId id="270" r:id="rId12"/>
    <p:sldId id="271" r:id="rId13"/>
    <p:sldId id="272" r:id="rId14"/>
    <p:sldId id="273" r:id="rId15"/>
    <p:sldId id="274" r:id="rId16"/>
    <p:sldId id="260" r:id="rId1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204060" y="23241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Sua sintaxe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voltada para o entendimento humano. Isso significa que esse tipo de linguagem é muito mais intuitivo, amigável e mais fácil 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aprender.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Elas abstraem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conceitos voltados para a máquina e sintetizam comandos. Por exemplo: “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print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” e “delete” são instruções comuns nessas linguagens que, como os termos sugerem, servem para mostrar uma informação na tela ou deletar algum dado, respectivamente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Exemplo: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JavaScript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 Java,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Ruby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Python, C#; Swift,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Php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87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4800" b="1" kern="0" spc="270" dirty="0">
                <a:solidFill>
                  <a:srgbClr val="69EB00"/>
                </a:solidFill>
                <a:latin typeface="Arial"/>
                <a:cs typeface="Arial"/>
              </a:rPr>
              <a:t>Linguagem de programação de </a:t>
            </a:r>
            <a:r>
              <a:rPr lang="pt-BR" sz="48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alto nível:</a:t>
            </a:r>
            <a:endParaRPr lang="pt-BR" sz="48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Linguagem compilada: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1577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Linguagem compilada é uma linguagem de programação em que o código fonte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executado diretamente pelo sistema operacional ou pelo processador, após ser traduzido por meio de um processo chamado compilação, usando um programa de computador chamado compilador, para uma linguagem de baixo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nível.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Exemplo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C, C++, COBOL, Visual Basic, etc...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819900"/>
            <a:ext cx="8516021" cy="157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Linguagem interpretada: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Linguagem interpretada é uma linguagem de programação em que o código fonte nessa linguagem é executado por um programa de computador chamado interpretador, que em seguida é executado pelo sistema operacional ou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processador. Mesmo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que um código em uma linguagem passe pelo processo de compilação, a linguagem pode ser considerada interpretada se o programa resultante não for executado diretamente pelo sistema operacional ou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processador.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Exemplo: C#, Java,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Ruby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 etc...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Tipagem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de dados: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204060" y="22479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spc="180" dirty="0">
                <a:solidFill>
                  <a:srgbClr val="92D050"/>
                </a:solidFill>
                <a:latin typeface="Arial"/>
                <a:cs typeface="Arial"/>
              </a:rPr>
              <a:t>Linguagens fortemente </a:t>
            </a:r>
            <a:r>
              <a:rPr lang="pt-BR" sz="4000" b="1" spc="180" dirty="0" err="1">
                <a:solidFill>
                  <a:srgbClr val="92D050"/>
                </a:solidFill>
                <a:latin typeface="Arial"/>
                <a:cs typeface="Arial"/>
              </a:rPr>
              <a:t>tipadas</a:t>
            </a:r>
            <a:r>
              <a:rPr lang="pt-BR" sz="4000" b="1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Linguagens fortemente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tipadas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são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aquelas em que todas as variáveis tem um tipo específico e seus tipos são importantes para 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linguagem.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Normalmente as linguagens fortemente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também são estaticamente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o que significa que uma vez que a variável foi declarada com um tipo ela será até o seu fim do mesmo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tipo.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ambém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normalmente possuem declaração explicita 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onde o tipo da variável deve ser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especificado. Exemplo: C#, Java, etc...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204060" y="2247900"/>
            <a:ext cx="15559939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spc="180" dirty="0">
                <a:solidFill>
                  <a:srgbClr val="92D050"/>
                </a:solidFill>
                <a:latin typeface="Arial"/>
                <a:cs typeface="Arial"/>
              </a:rPr>
              <a:t>Linguagens fracamente </a:t>
            </a:r>
            <a:r>
              <a:rPr lang="pt-BR" sz="4000" b="1" spc="180" dirty="0" err="1">
                <a:solidFill>
                  <a:srgbClr val="92D050"/>
                </a:solidFill>
                <a:latin typeface="Arial"/>
                <a:cs typeface="Arial"/>
              </a:rPr>
              <a:t>tipadas</a:t>
            </a:r>
            <a:r>
              <a:rPr lang="pt-BR" sz="4000" b="1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Linguagens fracamente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são aquelas que não se importam com o tipo de dados contido em uma variável. Permitem que o programador não tenha de fazer conversões de tipos (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cast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). Neste caso o exemplo abaixo funcionaria sem erros mesmo sendo de tipos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diferentes.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Exemplo: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JavaScript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 etc...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Tipagem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de dados: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Tipagem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de dados: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204060" y="2247900"/>
            <a:ext cx="15559939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spc="180" dirty="0">
                <a:solidFill>
                  <a:srgbClr val="92D050"/>
                </a:solidFill>
                <a:latin typeface="Arial"/>
                <a:cs typeface="Arial"/>
              </a:rPr>
              <a:t>Linguagens não </a:t>
            </a:r>
            <a:r>
              <a:rPr lang="pt-BR" sz="4000" b="1" spc="180" dirty="0" err="1">
                <a:solidFill>
                  <a:srgbClr val="92D050"/>
                </a:solidFill>
                <a:latin typeface="Arial"/>
                <a:cs typeface="Arial"/>
              </a:rPr>
              <a:t>tipadas</a:t>
            </a:r>
            <a:r>
              <a:rPr lang="pt-BR" sz="4000" b="1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Linguagens não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são aquelas em que existe apenas um tipo genérico ou mesmo nenhum tipo 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dados.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Exemplos: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Linguagem de montagem ou Assembly, BCPL,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Perl, etc...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Apresentação: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28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Conteúdo: Fundamentos de C#.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Teremos uma abordagem teórica e prática.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Será cedido slides contendo exemplos teóricos e links para documentações oficiais.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Será cedido exemplos de código fonte.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838200" y="710064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Linguagens de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programação: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1204061" y="2247900"/>
            <a:ext cx="15559939" cy="4949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uma linguagem formal que, através de uma série de instruções, permite que um programador escreva um conjunto de ordens, ações consecutivas, dados e algoritmos para criar programas que controlam o comportamento físico e lógico de uma máquina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Programador e máquina se comunicam por meio dessa linguagem, permitindo especificar, com precisão, aspectos como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838200" y="710064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Linguagens de programação: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/>
          <p:cNvSpPr txBox="1">
            <a:spLocks/>
          </p:cNvSpPr>
          <p:nvPr/>
        </p:nvSpPr>
        <p:spPr>
          <a:xfrm>
            <a:off x="1228445" y="2095500"/>
            <a:ext cx="15559939" cy="6206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Quais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dados um software deve operar;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omo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esses dados devem ser armazenados ou transmitidos;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Quais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ações o software deve executar, de acordo com cada circunstância variável.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explicar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melhor, 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linguagem de programação é um sistema de comunicação estruturado, composto por conjuntos de símbolos, palavras-chave, regras semânticas e sintáticas que permitem o entendimento entre um programador e uma máquina.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Linguagens de programação: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/>
          <p:cNvSpPr txBox="1">
            <a:spLocks noGrp="1"/>
          </p:cNvSpPr>
          <p:nvPr>
            <p:ph type="title"/>
          </p:nvPr>
        </p:nvSpPr>
        <p:spPr>
          <a:xfrm>
            <a:off x="1204062" y="2185416"/>
            <a:ext cx="1555993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i="1" spc="180" dirty="0">
                <a:solidFill>
                  <a:schemeClr val="tx1"/>
                </a:solidFill>
                <a:latin typeface="Arial"/>
                <a:cs typeface="Arial"/>
              </a:rPr>
              <a:t>Que tipos de linguagem de programação existem</a:t>
            </a:r>
            <a:r>
              <a:rPr lang="pt-BR" sz="4400" b="1" i="1" spc="180" dirty="0" smtClean="0">
                <a:solidFill>
                  <a:schemeClr val="tx1"/>
                </a:solidFill>
                <a:latin typeface="Arial"/>
                <a:cs typeface="Arial"/>
              </a:rPr>
              <a:t>?</a:t>
            </a:r>
            <a:endParaRPr sz="4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204061" y="3018527"/>
            <a:ext cx="15559939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linguagem de programação é a base para a construção de todos os aplicativos digitais usados ​​no dia a dia e são classificados em dois tipos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principais: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inguagem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baixo e alto nível.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8" name="Picture 4" descr="TryHackMe | Intro to x86-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4837176"/>
            <a:ext cx="3538728" cy="353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87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4800" b="1" kern="0" spc="270" dirty="0">
                <a:solidFill>
                  <a:srgbClr val="69EB00"/>
                </a:solidFill>
                <a:latin typeface="Arial"/>
                <a:cs typeface="Arial"/>
              </a:rPr>
              <a:t>Linguagem de programação de baixo </a:t>
            </a:r>
            <a:r>
              <a:rPr lang="pt-BR" sz="48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nível:</a:t>
            </a:r>
            <a:endParaRPr lang="pt-BR" sz="480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204060" y="21717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São linguagens totalmente orientadas à máquina. Esse idioma serve como uma interface e cria um link inseparável entre hardware e software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Além disso, exerce controle direto sobre o equipamento e sua estrutura física. Para aplicá-la adequadamente, é necessário que o programador conheça muito bem o hardware. Essa categoria pode ser subdividido em dois tipos: 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Linguagem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máquina e Linguagem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Assembly.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8"/>
          <p:cNvSpPr txBox="1">
            <a:spLocks/>
          </p:cNvSpPr>
          <p:nvPr/>
        </p:nvSpPr>
        <p:spPr>
          <a:xfrm>
            <a:off x="838200" y="706068"/>
            <a:ext cx="16687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4800" b="1" kern="0" spc="270" dirty="0">
                <a:solidFill>
                  <a:srgbClr val="69EB00"/>
                </a:solidFill>
                <a:latin typeface="Arial"/>
                <a:cs typeface="Arial"/>
              </a:rPr>
              <a:t>Linguagem de programação de baixo </a:t>
            </a:r>
            <a:r>
              <a:rPr lang="pt-BR" sz="48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nível:</a:t>
            </a:r>
            <a:endParaRPr lang="pt-BR" sz="4800" kern="0" dirty="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82725" y="2247900"/>
            <a:ext cx="15559939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Linguagem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máquina: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o mais primitivo dos idiomas e é uma coleção de dígitos ou bits binários (0 e 1) que o computador lê e interpreta e é o único idioma que os computadores entendem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 Exemplo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: 10110000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01100001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Não dá para entender muito bem o que ele diz, certo? Portanto, a linguagem Assembly nos permite entender melhor a que se refere esse código.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204060" y="22479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Linguagem Assembly: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linguagem Assembly é a primeira tentativa de substituir a linguagem de máquina por uma mais próxima da usada por seres humanos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Um programa escrito nessa linguagem é armazenado como texto (como nos programas de alto nível) e consiste em uma série de instruções que correspondem ao fluxo de pedidos executáveis ​​por um microprocessador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838200" y="706068"/>
            <a:ext cx="16687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4800" b="1" kern="0" spc="270" dirty="0">
                <a:solidFill>
                  <a:srgbClr val="69EB00"/>
                </a:solidFill>
                <a:latin typeface="Arial"/>
                <a:cs typeface="Arial"/>
              </a:rPr>
              <a:t>Linguagem de programação de baixo </a:t>
            </a:r>
            <a:r>
              <a:rPr lang="pt-BR" sz="48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nível:</a:t>
            </a:r>
            <a:endParaRPr lang="pt-BR" sz="48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204060" y="2247900"/>
            <a:ext cx="15559939" cy="50238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spc="180" dirty="0">
                <a:solidFill>
                  <a:srgbClr val="92D050"/>
                </a:solidFill>
                <a:latin typeface="Arial"/>
                <a:cs typeface="Arial"/>
              </a:rPr>
              <a:t>Linguagem Assembly: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entanto, essas máquinas não entendem a linguagem Assembly. Portanto, devem ser convertidas em linguagem de máquina por meio de um programa chamado Assembler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Ele gera códigos compactos, rápidos e eficientes criados pelo programador que tem controle total da máquina.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87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4800" b="1" kern="0" spc="270" dirty="0">
                <a:solidFill>
                  <a:srgbClr val="69EB00"/>
                </a:solidFill>
                <a:latin typeface="Arial"/>
                <a:cs typeface="Arial"/>
              </a:rPr>
              <a:t>Linguagem de programação de baixo </a:t>
            </a:r>
            <a:r>
              <a:rPr lang="pt-BR" sz="48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nível:</a:t>
            </a:r>
            <a:endParaRPr lang="pt-BR" sz="48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941</Words>
  <Application>Microsoft Office PowerPoint</Application>
  <PresentationFormat>Personalizar</PresentationFormat>
  <Paragraphs>55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C# Fundamentals Início</vt:lpstr>
      <vt:lpstr>Apresentação do PowerPoint</vt:lpstr>
      <vt:lpstr>Apresentação do PowerPoint</vt:lpstr>
      <vt:lpstr>Apresentação do PowerPoint</vt:lpstr>
      <vt:lpstr>Que tipos de linguagem de programação existem?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68</cp:revision>
  <dcterms:created xsi:type="dcterms:W3CDTF">2021-01-29T17:28:06Z</dcterms:created>
  <dcterms:modified xsi:type="dcterms:W3CDTF">2021-03-10T20:40:34Z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