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our-of-cshar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C#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00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Muitos lugares para aprender: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pode começar a estudar C# em vários lugares diferentes, de graça. 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 documentação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da própria Microsoft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é um exemplo: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https://docs.microsoft.com/en-us/dotnet/csharp/tour-of-csharp/</a:t>
            </a:r>
            <a:endParaRPr lang="pt-BR" sz="32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5013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Possibilidades: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C# é uma linguagem extremamente versátil, e hoje você pode fazer com ela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ários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tipos de jogos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plicações web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Aplicações desktop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plicativos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Android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iOS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Etc....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73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Demanda e mercado: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# é uma das linguagens mais populares do mundo e há muitas vagas de emprego para quem trabalha com ela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Os salários variam de região para região, mas profissionais com anos de experiência e uma certa bagagem de mercado são muito bem remuneradas.</a:t>
            </a:r>
          </a:p>
        </p:txBody>
      </p:sp>
    </p:spTree>
    <p:extLst>
      <p:ext uri="{BB962C8B-B14F-4D97-AF65-F5344CB8AC3E}">
        <p14:creationId xmlns:p14="http://schemas.microsoft.com/office/powerpoint/2010/main" val="39347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193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Simples, porém complexa: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Por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ser uma linguagem estaticamente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tipada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a grande maioria dos erros são verificados em tempo de compilação, antes mesmo dos programas serem executados. Isso faz com que seja mais fácil encontrar bugs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Ao mesmo tempo que tem uma sintaxe relativamente simples e fácil de se aprender, C# tem recursos avançados e poderosos e que você aprenderá conforme evolui com a linguagem.</a:t>
            </a:r>
          </a:p>
        </p:txBody>
      </p:sp>
    </p:spTree>
    <p:extLst>
      <p:ext uri="{BB962C8B-B14F-4D97-AF65-F5344CB8AC3E}">
        <p14:creationId xmlns:p14="http://schemas.microsoft.com/office/powerpoint/2010/main" val="26224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3467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Orientação 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a objetos: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Aprender C# de verdade vai fazer te ajudar a ter uma ótima base de orientação a objetos, um dos paradigmas mais populares no mundo da programação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vai ver que sabendo C# fica fácil aprender outras linguagens que utilizam o mesmo paradigma como C++, Java,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Python,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Ruby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, etc...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9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115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.NET Core: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Desenvolvimento de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aplicações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multiplataforma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(que funcionam em Linux, Windows e Mac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).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Além de ser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multiplataforma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o .NET Core é extremamente performático e modular.</a:t>
            </a:r>
          </a:p>
        </p:txBody>
      </p:sp>
    </p:spTree>
    <p:extLst>
      <p:ext uri="{BB962C8B-B14F-4D97-AF65-F5344CB8AC3E}">
        <p14:creationId xmlns:p14="http://schemas.microsoft.com/office/powerpoint/2010/main" val="124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115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.NET Core: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Desenvolvimento de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aplicações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multiplataforma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(que funcionam em Linux, Windows e Mac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).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Além de ser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multiplataforma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o .NET Core é extremamente performático e modular.</a:t>
            </a:r>
          </a:p>
        </p:txBody>
      </p:sp>
    </p:spTree>
    <p:extLst>
      <p:ext uri="{BB962C8B-B14F-4D97-AF65-F5344CB8AC3E}">
        <p14:creationId xmlns:p14="http://schemas.microsoft.com/office/powerpoint/2010/main" val="21389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Comunidade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linguagem foi lançada em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2001.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Significa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que muitas pessoas já usaram C# pra resolver muitos problemas. Ou seja: os erros e dificuldades que você tiver com a linguagem, provavelmente alguém já teve e documentou isso em algum lugar.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Uma pesquisa rápida no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Google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fará você encontrar o que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precisa.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1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115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A linguagem não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para 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de evoluir: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Microsoft trabalha incansavelmente no C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#.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Ela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evoluiu nos últimos anos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 disponibiliza novos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recursos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 cada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versão lançada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C# não está nem perto de deixar de ser popular.</a:t>
            </a:r>
          </a:p>
        </p:txBody>
      </p:sp>
    </p:spTree>
    <p:extLst>
      <p:ext uri="{BB962C8B-B14F-4D97-AF65-F5344CB8AC3E}">
        <p14:creationId xmlns:p14="http://schemas.microsoft.com/office/powerpoint/2010/main" val="2289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468</Words>
  <Application>Microsoft Office PowerPoint</Application>
  <PresentationFormat>Personalizar</PresentationFormat>
  <Paragraphs>45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C# Fundamentals C#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82</cp:revision>
  <dcterms:created xsi:type="dcterms:W3CDTF">2021-01-29T17:28:06Z</dcterms:created>
  <dcterms:modified xsi:type="dcterms:W3CDTF">2021-03-13T04:17:53Z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