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0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Frameworks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Framework é uma definição que vai além do mercado de software. Em outros contextos, refere-se a uma série de ações e estratégias que visam solucionar um problema bem específico. Assim, quando se deparam com esse cenário, os profissionais recorrem a um conjunto pronto de abordagens e otimizam os seus resultados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9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Na área de tecnologia, a definição é semelhante, mas de acordo com os aspectos técnicos de programação de sistemas. Trata-se de uma série de bibliotecas e classes — ou seja, códigos prontos — que oferecem alguma funcionalidade específica. Em outras palavras, é um padrão que pode ser incorporado a sistemas para agilizar a codificação de certas partes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Suas funções são adequadas para determinadas tarefas repetitivas e mais simples, que geralmente são comuns em softwares de diferentes naturezas. Assim, o programador pratica o reuso de código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conceito é semelhante ao de biblioteca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códigos prontos para serem aplicados.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entanto, os frameworks podem ser compreendidos como uma série de bibliotecas, ou seja, uma estrutura ainda maior e mais robusta que permite configurar partes maiores do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código.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Redução de tempo: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Uma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das principais vantagens é a agilidade e economia do tempo. Afinal, essas ferramentas facilitam o desenvolvimento dos sistemas, permitindo que os programadores não percam tempo com funcionalidades mais básicas.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Desse modo, eles podem investir recursos nas funções e requisitos específicos do sistema, que o diferencia de outros já existentes.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Assim, 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produtividade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aumenta,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já que há menos desperdício de tempo e esforço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Segurança: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frameworks são desenvolvidos por comunidades de programadores e são, geralmente, abertos para modificações e revisões por esses profissionais. Dessa maneira, eles são consistentes e robustos, apresentando um bom padrão de qualidade de código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razão disso, ao aplicá-los, você ganha maior segurança para o seu sistema, com menos erros. Dessa forma, é possível utilizar esses padrões prontos sem receio e concentrar mais nos códigos originais.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Padrões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legibilidade: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Esse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quesito é essencial para a construção de código, sendo um dos aspectos mais cobrados em cursos e graduações da área. Afinal, um código limpo é importante para que programadores consigam realizar manutenções e entender do que se trata quando leem.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frameworks são geralmente criados sob esse padrão e garantem uma clareza muito grande que auxilia no dia a dia.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7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Problemas de configuração: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 outro lado da análise, percebemos que os frameworks podem ser complexos para configurar em alguns casos. Por isso, é mais difícil adaptá-lo ao que já está implementado e garantir a comunicação deles com outras partes do sistema que está sendo criado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disso, há um grande consumo de tempo para instalações e definições antes mesmo do desenvolvedor conseguir usar os códigos.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Desvantagens </a:t>
            </a:r>
            <a:r>
              <a:rPr lang="pt-BR" sz="540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5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8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Dependência: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Outro problema do uso exagerado de funcionalidades prontas é a dependência. Usar muitos deles é como construir um sistema com partes distintas criadas e modificadas externamente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Assim, caso o framework sofra algum problema, o sistema no qual ele foi utilizado também é afetado.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Desvantagens </a:t>
            </a:r>
            <a:r>
              <a:rPr lang="pt-BR" sz="540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5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5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593</Words>
  <Application>Microsoft Office PowerPoint</Application>
  <PresentationFormat>Personalizar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C# Fundamentals Frameworks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87</cp:revision>
  <dcterms:created xsi:type="dcterms:W3CDTF">2021-01-29T17:28:06Z</dcterms:created>
  <dcterms:modified xsi:type="dcterms:W3CDTF">2021-03-13T03:55:50Z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