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framework/get-started/overview" TargetMode="External"/><Relationship Id="rId2" Type="http://schemas.openxmlformats.org/officeDocument/2006/relationships/hyperlink" Target="https://docs.microsoft.com/pt-br/dotnet/frame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t-br/dotnet/framework/get-starte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.NET </a:t>
            </a:r>
            <a:r>
              <a:rPr lang="pt-BR" sz="6050" b="1" spc="345" dirty="0">
                <a:latin typeface="Arial"/>
                <a:cs typeface="Arial"/>
              </a:rPr>
              <a:t>Framework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smtClean="0">
                <a:solidFill>
                  <a:srgbClr val="69EB00"/>
                </a:solidFill>
                <a:latin typeface="Arial"/>
                <a:cs typeface="Arial"/>
              </a:rPr>
              <a:t>.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NET Framework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O que é .NET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Framework:</a:t>
            </a:r>
            <a:endParaRPr lang="pt-BR" sz="4000" b="1" kern="0" spc="18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.NET Framework é um ambiente de execução gerenciado para Windows que fornece uma variedade de serviços para seus aplicativos em execução. Ele consiste em dois componentes principais: o CLR (Common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Language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Runtime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), o mecanismo de execução que manipula aplicativos em execução, e a biblioteca de classes .NET Framework, que oferece uma biblioteca de códigos testados e reutilizáveis que os desenvolvedores podem chamar de seus próprios aplicativos.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.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NET Framework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562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Links de documentação 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Documentação do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Framework: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https://docs.microsoft.com/pt-br/dotnet/framework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/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Visão geral do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Framework: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docs.microsoft.com/pt-br/dotnet/framework/get-started/overview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Introdução ao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Framework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https://docs.microsoft.com/pt-br/dotnet/framework/get-started/</a:t>
            </a: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4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.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NET Framework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Documentação 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Documento oficial completo está na junto com os slides.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Arquivo: “Documentação Oficial - .NET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Framework.pdf”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79" y="4457700"/>
            <a:ext cx="10483150" cy="35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156</Words>
  <Application>Microsoft Office PowerPoint</Application>
  <PresentationFormat>Personalizar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.NET Framework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93</cp:revision>
  <dcterms:created xsi:type="dcterms:W3CDTF">2021-01-29T17:28:06Z</dcterms:created>
  <dcterms:modified xsi:type="dcterms:W3CDTF">2021-03-13T03:53:16Z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