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76" r:id="rId4"/>
    <p:sldId id="272" r:id="rId5"/>
    <p:sldId id="274" r:id="rId6"/>
    <p:sldId id="275" r:id="rId7"/>
    <p:sldId id="273" r:id="rId8"/>
    <p:sldId id="277" r:id="rId9"/>
    <p:sldId id="260" r:id="rId10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-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dotnet/standard/net-standar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>
                <a:latin typeface="Arial"/>
                <a:cs typeface="Arial"/>
              </a:rPr>
              <a:t>.NET Standard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5953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.NET Standard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37183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O que é .NET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Standard?</a:t>
            </a:r>
            <a:endParaRPr lang="pt-BR" sz="4000" b="1" kern="0" spc="180" dirty="0">
              <a:solidFill>
                <a:srgbClr val="92D050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.NET Standard é uma espécie de interface que define as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APIs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que cada versão do .NET irá oferecer suporte. O código do .NET Standard não possui implementação de comportamento, apenas a declaração das classes e métodos.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94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.NET Standard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12561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O que é .NET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Standard?</a:t>
            </a:r>
            <a:endParaRPr lang="pt-BR" sz="4000" b="1" kern="0" spc="180" dirty="0">
              <a:solidFill>
                <a:srgbClr val="92D050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515" y="2895600"/>
            <a:ext cx="8750085" cy="53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51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.NET Standard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61805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Versões:</a:t>
            </a:r>
            <a:endParaRPr lang="pt-BR" sz="4000" b="1" kern="0" spc="180" dirty="0">
              <a:solidFill>
                <a:srgbClr val="92D050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As diversas implementações do .NET se destinam a versões específicas do .NET Standard. Cada versão de implementação do .NET anuncia a versão mais alta do .NET Standard a qual ela dá suporte, uma afirmação que significa que também há suporte para versões anteriores. Por exemplo, .NET Framework 4,6 implementa .NET Standard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1.3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, o que significa que ele expõe todas as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APIs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definidas em .NET Standard versões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1.0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1.3.</a:t>
            </a:r>
          </a:p>
        </p:txBody>
      </p:sp>
    </p:spTree>
    <p:extLst>
      <p:ext uri="{BB962C8B-B14F-4D97-AF65-F5344CB8AC3E}">
        <p14:creationId xmlns:p14="http://schemas.microsoft.com/office/powerpoint/2010/main" val="15164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.NET Standard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5577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Versões:</a:t>
            </a:r>
            <a:endParaRPr lang="pt-BR" sz="4000" b="1" kern="0" spc="180" dirty="0">
              <a:solidFill>
                <a:srgbClr val="92D050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Da mesma forma, .NET Framework 4.6.1 implementa .NET Standard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1.4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, enquanto o .NET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5.0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implementa .NET Standard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2.1.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 tabela a seguir lista as versões mínimas de implementação que oferecem suporte a cada versão de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.Net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Standard. Isso significa que as versões posteriores de uma implementação listada também oferecem suporte à versão de .NET Standard correspondente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469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.NET Standard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12561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Versões:</a:t>
            </a:r>
            <a:endParaRPr lang="pt-BR" sz="4000" b="1" kern="0" spc="180" dirty="0">
              <a:solidFill>
                <a:srgbClr val="92D050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054350"/>
            <a:ext cx="10363200" cy="526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20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.NET Standard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31284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Documentação do .NET Standard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docs.microsoft.com/pt-br/dotnet/standard/net-standard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64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.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NET Standard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25128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Documentação 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Documento oficial completo </a:t>
            </a:r>
            <a:r>
              <a:rPr lang="pt-BR" sz="4000" b="1" kern="0" spc="180" smtClean="0">
                <a:solidFill>
                  <a:schemeClr val="tx1"/>
                </a:solidFill>
                <a:latin typeface="Arial"/>
                <a:cs typeface="Arial"/>
              </a:rPr>
              <a:t>está </a:t>
            </a:r>
            <a:r>
              <a:rPr lang="pt-BR" sz="4000" b="1" kern="0" spc="180" smtClean="0">
                <a:solidFill>
                  <a:schemeClr val="tx1"/>
                </a:solidFill>
                <a:latin typeface="Arial"/>
                <a:cs typeface="Arial"/>
              </a:rPr>
              <a:t>junto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com os slides.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Arquivo: “Documentação Oficial - .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NET.pdf”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66" y="4471416"/>
            <a:ext cx="10349467" cy="365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585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275</Words>
  <Application>Microsoft Office PowerPoint</Application>
  <PresentationFormat>Personalizar</PresentationFormat>
  <Paragraphs>24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Office Theme</vt:lpstr>
      <vt:lpstr>C# Fundamentals .NET Standard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98</cp:revision>
  <dcterms:created xsi:type="dcterms:W3CDTF">2021-01-29T17:28:06Z</dcterms:created>
  <dcterms:modified xsi:type="dcterms:W3CDTF">2021-03-15T21:35:51Z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