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1" r:id="rId3"/>
    <p:sldId id="272" r:id="rId4"/>
    <p:sldId id="273" r:id="rId5"/>
    <p:sldId id="274" r:id="rId6"/>
    <p:sldId id="260" r:id="rId7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dotnet/core/dotnet-fiv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>
                <a:latin typeface="Arial"/>
                <a:cs typeface="Arial"/>
              </a:rPr>
              <a:t>.NET 5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.NET 5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62061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 que é .NET 5?</a:t>
            </a:r>
            <a:endParaRPr lang="pt-BR" sz="4000" b="1" kern="0" spc="18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 .NET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5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é a próxima versão principal do .NET Core a seguir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3.1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.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Nomeada de .NET 5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em vez do .NET Core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4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por dois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motivos: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Foram ignorados os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números de versão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4.x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para evitar confusão com .NET Framework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4.x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Foi descartado "Core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" do nome para enfatizar que esta é a principal implementação do .NET em diante. O .NET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5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dá suporte a mais tipos de aplicativos e mais plataformas do que o .NET Core ou o .NET Framework.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94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04672" y="1911097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.NET 5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37183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 que é .NET 5?</a:t>
            </a:r>
            <a:endParaRPr lang="pt-BR" sz="4000" b="1" kern="0" spc="18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ASP.NET Core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5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é baseado no .NET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5,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mas mantém o nome "Core" para evitar confusão com o ASP.NET MVC 5. Da mesma forma,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Entity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Framework Core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5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mantém o nome "Core" para evitar confusão com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Entity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Framework 5 e 6.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482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04672" y="1911097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.NET 5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1884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oficial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Documentação do .NET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5: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https://docs.microsoft.com/pt-br/dotnet/core/dotnet-five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55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.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NET 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5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25128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Documentação 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Documento oficial completo </a:t>
            </a:r>
            <a:r>
              <a:rPr lang="pt-BR" sz="4000" b="1" kern="0" spc="180" smtClean="0">
                <a:solidFill>
                  <a:schemeClr val="tx1"/>
                </a:solidFill>
                <a:latin typeface="Arial"/>
                <a:cs typeface="Arial"/>
              </a:rPr>
              <a:t>está </a:t>
            </a:r>
            <a:r>
              <a:rPr lang="pt-BR" sz="4000" b="1" kern="0" spc="180" smtClean="0">
                <a:solidFill>
                  <a:schemeClr val="tx1"/>
                </a:solidFill>
                <a:latin typeface="Arial"/>
                <a:cs typeface="Arial"/>
              </a:rPr>
              <a:t>junto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com os slides.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Arquivo: “Documentação Oficial - .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NET.pdf”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66" y="4471416"/>
            <a:ext cx="10349467" cy="365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5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215</Words>
  <Application>Microsoft Office PowerPoint</Application>
  <PresentationFormat>Personalizar</PresentationFormat>
  <Paragraphs>18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C# Fundamentals .NET 5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94</cp:revision>
  <dcterms:created xsi:type="dcterms:W3CDTF">2021-01-29T17:28:06Z</dcterms:created>
  <dcterms:modified xsi:type="dcterms:W3CDTF">2021-03-15T21:36:15Z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