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1" r:id="rId15"/>
    <p:sldId id="260" r:id="rId16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visualstudio/debugger/what-is-debugging?view=vs-2019" TargetMode="External"/><Relationship Id="rId2" Type="http://schemas.openxmlformats.org/officeDocument/2006/relationships/hyperlink" Target="https://docs.microsoft.com/pt-br/visualstudio/debugger/?view=vs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pt-br/visualstudio/debugger/navigating-through-code-with-the-debugger?view=vs-2019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pt-b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IDE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37696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Tipos de projetos: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Web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Desktop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Mobile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Híbridos, etc...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Várias Linguagens</a:t>
            </a:r>
          </a:p>
        </p:txBody>
      </p:sp>
    </p:spTree>
    <p:extLst>
      <p:ext uri="{BB962C8B-B14F-4D97-AF65-F5344CB8AC3E}">
        <p14:creationId xmlns:p14="http://schemas.microsoft.com/office/powerpoint/2010/main" val="6762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49494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Debug: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debug (ou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debugging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) é um processo voltado para identificar e remover qualquer tipo de erro existente no código-fonte de um programa. A partir da análise da estrutura do sistema, os erros de digitação e problemas como funções mal estruturadas podem ser rastreados. Assim, quem está criando a aplicação consegue identificar e corrigir problemas com mais precisão.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37567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Debug: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Alguns passos básicos: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F9   - Selecionar um ponto de parada.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F10 - Executa a linha atual e pula para próxima linha.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F11 -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Executa a linha atual e pula para próxima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linha ou entra em funções, etc...</a:t>
            </a:r>
          </a:p>
        </p:txBody>
      </p:sp>
    </p:spTree>
    <p:extLst>
      <p:ext uri="{BB962C8B-B14F-4D97-AF65-F5344CB8AC3E}">
        <p14:creationId xmlns:p14="http://schemas.microsoft.com/office/powerpoint/2010/main" val="4122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70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 Debug: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https://docs.microsoft.com/pt-br/visualstudio/debugger/?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view=vs-2019</a:t>
            </a: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Visão Geral: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docs.microsoft.com/pt-br/visualstudio/debugger/what-is-debugging?view=vs-2019</a:t>
            </a: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Navegar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pelo código: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4"/>
              </a:rPr>
              <a:t>https://docs.microsoft.com/pt-br/visualstudio/debugger/navigating-through-code-with-the-debugger?view=vs-2019</a:t>
            </a: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2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4385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Documentação 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Documentos oficiais completos estão juntos com os slides.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Arquivo: “Documentação Oficial - Visual Studio.pdf”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Arquivo: “Documentação Oficial -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Debug.pdf”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787898"/>
            <a:ext cx="11235283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65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1256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Visual Studio e Visual Studio </a:t>
            </a:r>
            <a:r>
              <a:rPr lang="pt-BR" sz="4000" b="1" kern="0" spc="180" dirty="0" err="1" smtClean="0">
                <a:solidFill>
                  <a:srgbClr val="92D050"/>
                </a:solidFill>
                <a:latin typeface="Arial"/>
                <a:cs typeface="Arial"/>
              </a:rPr>
              <a:t>Code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: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TMS Software | Blog | TMS WEB Core for Visual Studio Code: Vide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285" y="3943350"/>
            <a:ext cx="5410198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VR 3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4335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1884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Visual Studio e Visual Studio </a:t>
            </a:r>
            <a:r>
              <a:rPr lang="pt-BR" sz="4000" b="1" kern="0" spc="180" dirty="0" err="1" smtClean="0">
                <a:solidFill>
                  <a:srgbClr val="92D050"/>
                </a:solidFill>
                <a:latin typeface="Arial"/>
                <a:cs typeface="Arial"/>
              </a:rPr>
              <a:t>Code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ownload: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https://visualstudio.microsoft.com/pt-br/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Visual </a:t>
            </a:r>
            <a:r>
              <a:rPr lang="pt-BR" sz="4000" b="1" kern="0" spc="180" smtClean="0">
                <a:solidFill>
                  <a:srgbClr val="92D050"/>
                </a:solidFill>
                <a:latin typeface="Arial"/>
                <a:cs typeface="Arial"/>
              </a:rPr>
              <a:t>Studio:</a:t>
            </a:r>
            <a:endParaRPr lang="pt-BR" sz="4000" b="1" kern="0" spc="180" dirty="0" smtClean="0">
              <a:solidFill>
                <a:srgbClr val="92D050"/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15" y="2875636"/>
            <a:ext cx="15917862" cy="558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8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Visual </a:t>
            </a:r>
            <a:r>
              <a:rPr lang="pt-BR" sz="4000" b="1" kern="0" spc="180" smtClean="0">
                <a:solidFill>
                  <a:srgbClr val="92D050"/>
                </a:solidFill>
                <a:latin typeface="Arial"/>
                <a:cs typeface="Arial"/>
              </a:rPr>
              <a:t>Studio:</a:t>
            </a:r>
            <a:endParaRPr lang="pt-BR" sz="4000" b="1" kern="0" spc="180" dirty="0" smtClean="0">
              <a:solidFill>
                <a:srgbClr val="92D050"/>
              </a:solidFill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787" y="2195322"/>
            <a:ext cx="5698626" cy="612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0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Visual </a:t>
            </a:r>
            <a:r>
              <a:rPr lang="pt-BR" sz="4000" b="1" kern="0" spc="180" smtClean="0">
                <a:solidFill>
                  <a:srgbClr val="92D050"/>
                </a:solidFill>
                <a:latin typeface="Arial"/>
                <a:cs typeface="Arial"/>
              </a:rPr>
              <a:t>Studio:</a:t>
            </a:r>
            <a:endParaRPr lang="pt-BR" sz="4000" b="1" kern="0" spc="180" dirty="0" smtClean="0">
              <a:solidFill>
                <a:srgbClr val="92D050"/>
              </a:solidFill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02" y="3015996"/>
            <a:ext cx="12206288" cy="527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7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Visual </a:t>
            </a:r>
            <a:r>
              <a:rPr lang="pt-BR" sz="4000" b="1" kern="0" spc="180" smtClean="0">
                <a:solidFill>
                  <a:srgbClr val="92D050"/>
                </a:solidFill>
                <a:latin typeface="Arial"/>
                <a:cs typeface="Arial"/>
              </a:rPr>
              <a:t>Studio:</a:t>
            </a:r>
            <a:endParaRPr lang="pt-BR" sz="4000" b="1" kern="0" spc="180" dirty="0" smtClean="0">
              <a:solidFill>
                <a:srgbClr val="92D050"/>
              </a:solidFill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02" y="3015996"/>
            <a:ext cx="12206288" cy="527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23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Visual </a:t>
            </a:r>
            <a:r>
              <a:rPr lang="pt-BR" sz="4000" b="1" kern="0" spc="180" smtClean="0">
                <a:solidFill>
                  <a:srgbClr val="92D050"/>
                </a:solidFill>
                <a:latin typeface="Arial"/>
                <a:cs typeface="Arial"/>
              </a:rPr>
              <a:t>Studio:</a:t>
            </a:r>
            <a:endParaRPr lang="pt-BR" sz="4000" b="1" kern="0" spc="180" dirty="0" smtClean="0">
              <a:solidFill>
                <a:srgbClr val="92D050"/>
              </a:solidFill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76500"/>
            <a:ext cx="9829800" cy="596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7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IDE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37696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Tipos de projetos: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Web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Desktop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Mobile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Híbridos, etc...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Várias Linguagens</a:t>
            </a:r>
          </a:p>
        </p:txBody>
      </p:sp>
    </p:spTree>
    <p:extLst>
      <p:ext uri="{BB962C8B-B14F-4D97-AF65-F5344CB8AC3E}">
        <p14:creationId xmlns:p14="http://schemas.microsoft.com/office/powerpoint/2010/main" val="18889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245</Words>
  <Application>Microsoft Office PowerPoint</Application>
  <PresentationFormat>Personalizar</PresentationFormat>
  <Paragraphs>54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Office Theme</vt:lpstr>
      <vt:lpstr>C# Fundamentals IDE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99</cp:revision>
  <dcterms:created xsi:type="dcterms:W3CDTF">2021-01-29T17:28:06Z</dcterms:created>
  <dcterms:modified xsi:type="dcterms:W3CDTF">2021-03-15T21:57:54Z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