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access-modifi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Escopo de um programa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0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C#, todas as variáveis são declaradas dentro do escopo de uma classe e podem ser dos seguintes tipos: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Locais: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são declaradas no escopo de um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método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indexador ou evento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não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possuem modificadores de acesso. A sua declaração se limita ao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tipo seguido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 identificador da variável.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Atributos de uma classe ou campos da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classe: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variável é declarada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como membro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uma classe. A declaração deve ser efetuada como se segue: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[Modificador de acesso] [tipo atributo] &lt;tipo da variável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&gt; &lt;identificador&gt;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App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varInt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static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void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Main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( )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{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varLocal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}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Modificadores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acesso: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modificadores de acesso são palavras-chave usadas para especificar a acessibilidade declarada de um membro ou de um tipo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protected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internal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616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seis seguintes níveis de acessibilidade podem ser especificados usando os modificadores de acesso: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public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não é restrito.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à classe que a contém ou aos tipos derivados da classe que a contém.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internal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atual.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internal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ou tipos atuais derivados da classe que a contém.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private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tipo recipiente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6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private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à classe que a contém ou aos tipos derivados da classe que a contém dentro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atual.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3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Modificadores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acesso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://docs.microsoft.com/pt-br/dotnet/csharp/language-reference/keywords/access-modifiers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Escopo de um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programa: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6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287</Words>
  <Application>Microsoft Office PowerPoint</Application>
  <PresentationFormat>Personalizar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Escopo de um programa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66</cp:revision>
  <dcterms:created xsi:type="dcterms:W3CDTF">2021-01-29T17:28:06Z</dcterms:created>
  <dcterms:modified xsi:type="dcterms:W3CDTF">2021-03-15T23:23:37Z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