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7" r:id="rId4"/>
    <p:sldId id="278" r:id="rId5"/>
    <p:sldId id="276" r:id="rId6"/>
    <p:sldId id="260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programming-guide/namespac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 smtClean="0">
                <a:latin typeface="Arial"/>
                <a:cs typeface="Arial"/>
              </a:rPr>
              <a:t>Namespaces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Namespaces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Os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namespaces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são usados intensamente em programações de C# de duas maneiras. Primeiro, o .NET usa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namespaces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para organizar suas várias classes, da seguinte maneira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System é um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namespace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 Console é uma classe nesse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namespace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 A palavra-chave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using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pode ser usada para que o nome completo não seja necessário, como no exemplo a seguir: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3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Namespaces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Sem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Using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60" y="3189688"/>
            <a:ext cx="4956194" cy="119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7"/>
          <p:cNvSpPr txBox="1">
            <a:spLocks/>
          </p:cNvSpPr>
          <p:nvPr/>
        </p:nvSpPr>
        <p:spPr>
          <a:xfrm>
            <a:off x="1204059" y="4686300"/>
            <a:ext cx="15559939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Com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Using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43" y="5600699"/>
            <a:ext cx="4896711" cy="291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8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Namespaces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37183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Em segundo lugar, declarar seus próprios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namespaces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pode ajudar a controlar o escopo dos nomes de classe e de método em projetos de programação maiores. Use a palavra-chave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namespace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para declarar um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namespace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como no exemplo a seguir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48" y="4914900"/>
            <a:ext cx="5978652" cy="361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8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943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Namespaces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3600" b="1" kern="0" spc="18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docs.microsoft.com/pt-br/dotnet/csharp/programming-guide/namespaces</a:t>
            </a:r>
            <a:r>
              <a:rPr lang="pt-BR" sz="3600" b="1" kern="0" spc="18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/</a:t>
            </a:r>
            <a:endParaRPr lang="pt-BR" sz="3600" b="1" kern="0" spc="18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Namespaces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6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137</Words>
  <Application>Microsoft Office PowerPoint</Application>
  <PresentationFormat>Personalizar</PresentationFormat>
  <Paragraphs>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C# Fundamentals Namespaces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70</cp:revision>
  <dcterms:created xsi:type="dcterms:W3CDTF">2021-01-29T17:28:06Z</dcterms:created>
  <dcterms:modified xsi:type="dcterms:W3CDTF">2021-03-15T23:43:52Z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