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278" r:id="rId4"/>
    <p:sldId id="260" r:id="rId5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api/system?view=net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System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System: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3102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System </a:t>
            </a:r>
            <a:r>
              <a:rPr lang="pt-BR" sz="4000" b="1" kern="0" spc="180" dirty="0" err="1" smtClean="0">
                <a:solidFill>
                  <a:schemeClr val="tx1"/>
                </a:solidFill>
                <a:latin typeface="Arial"/>
                <a:cs typeface="Arial"/>
              </a:rPr>
              <a:t>Namespace</a:t>
            </a:r>
            <a:r>
              <a:rPr lang="pt-BR" sz="4000" b="1" kern="0" spc="18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Contém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classes fundamentais e classes base que definem tipos de dados de referência e valor usados com frequência, eventos e manipuladores de eventos, interfaces, atributos e exceções de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176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https://docs.microsoft.com/pt-br/dotnet/api/system?view=net-5.0</a:t>
            </a: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System: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56</Words>
  <Application>Microsoft Office PowerPoint</Application>
  <PresentationFormat>Personalizar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C# Fundamentals System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81</cp:revision>
  <dcterms:created xsi:type="dcterms:W3CDTF">2021-01-29T17:28:06Z</dcterms:created>
  <dcterms:modified xsi:type="dcterms:W3CDTF">2021-03-16T23:45:05Z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