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2" r:id="rId3"/>
    <p:sldId id="273" r:id="rId4"/>
    <p:sldId id="275" r:id="rId5"/>
    <p:sldId id="274" r:id="rId6"/>
    <p:sldId id="276" r:id="rId7"/>
    <p:sldId id="260" r:id="rId8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sharp/language-reference/keywords/using-directiv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err="1" smtClean="0">
                <a:latin typeface="Arial"/>
                <a:cs typeface="Arial"/>
              </a:rPr>
              <a:t>Using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Using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24872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 diretiva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using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tem três usos: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Para permitir o uso de tipos em um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namespace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para que você não precise qualificar o uso de um tipo nesse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namespace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81" y="5143500"/>
            <a:ext cx="4683696" cy="1697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1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Using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608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Permitir acesso a membros </a:t>
            </a: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</a:rPr>
              <a:t>estáticos e tipos aninhados de um tipo sem precisar qualificar o acesso com o nome do tipo</a:t>
            </a:r>
            <a:r>
              <a:rPr lang="pt-BR" sz="36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using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System</a:t>
            </a:r>
            <a:r>
              <a:rPr lang="pt-BR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;</a:t>
            </a:r>
            <a:endParaRPr lang="pt-BR" sz="24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public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class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Circle</a:t>
            </a:r>
            <a:endParaRPr lang="pt-BR" sz="24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{</a:t>
            </a:r>
            <a:endParaRPr lang="en-US" sz="24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en-US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  public double Radius { get; set; }</a:t>
            </a:r>
            <a:endParaRPr lang="fr-FR" sz="24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fr-F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  public Circle(double radius)</a:t>
            </a:r>
          </a:p>
          <a:p>
            <a:pPr marL="12700" algn="just">
              <a:spcBef>
                <a:spcPts val="95"/>
              </a:spcBef>
            </a:pPr>
            <a:r>
              <a:rPr lang="fr-F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  {</a:t>
            </a:r>
          </a:p>
          <a:p>
            <a:pPr marL="12700" algn="just">
              <a:spcBef>
                <a:spcPts val="95"/>
              </a:spcBef>
            </a:pPr>
            <a:r>
              <a:rPr lang="fr-F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     Radius = radius;</a:t>
            </a:r>
          </a:p>
          <a:p>
            <a:pPr marL="12700" algn="just">
              <a:spcBef>
                <a:spcPts val="95"/>
              </a:spcBef>
            </a:pPr>
            <a:r>
              <a:rPr lang="fr-F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  }</a:t>
            </a:r>
            <a:endParaRPr lang="pt-BR" sz="24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  </a:t>
            </a:r>
            <a:r>
              <a:rPr lang="pt-BR" sz="24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public</a:t>
            </a:r>
            <a:r>
              <a:rPr lang="pt-BR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double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Area</a:t>
            </a:r>
            <a:endParaRPr lang="pt-BR" sz="24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  {</a:t>
            </a: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     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get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{ 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return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Math.PI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* 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Math.Pow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Radius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, 2); }</a:t>
            </a: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  }</a:t>
            </a: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93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Using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61138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using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System;</a:t>
            </a: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using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static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System.Math</a:t>
            </a:r>
            <a:r>
              <a:rPr lang="pt-BR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;</a:t>
            </a:r>
            <a:endParaRPr lang="pt-BR" sz="24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public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class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Circle</a:t>
            </a:r>
            <a:endParaRPr lang="pt-BR" sz="24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{</a:t>
            </a:r>
            <a:endParaRPr lang="en-US" sz="24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en-US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  public double Radius { get; set; </a:t>
            </a:r>
            <a:r>
              <a:rPr lang="en-US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}</a:t>
            </a:r>
            <a:endParaRPr lang="fr-FR" sz="24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endParaRPr lang="fr-FR" sz="24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fr-FR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  </a:t>
            </a:r>
            <a:r>
              <a:rPr lang="fr-F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public Circle(double radius)</a:t>
            </a:r>
          </a:p>
          <a:p>
            <a:pPr marL="12700" algn="just">
              <a:spcBef>
                <a:spcPts val="95"/>
              </a:spcBef>
            </a:pPr>
            <a:r>
              <a:rPr lang="fr-F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  {</a:t>
            </a:r>
          </a:p>
          <a:p>
            <a:pPr marL="12700" algn="just">
              <a:spcBef>
                <a:spcPts val="95"/>
              </a:spcBef>
            </a:pPr>
            <a:r>
              <a:rPr lang="fr-F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     Radius = radius;</a:t>
            </a:r>
          </a:p>
          <a:p>
            <a:pPr marL="12700" algn="just">
              <a:spcBef>
                <a:spcPts val="95"/>
              </a:spcBef>
            </a:pPr>
            <a:r>
              <a:rPr lang="fr-F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  }</a:t>
            </a:r>
            <a:endParaRPr lang="pt-BR" sz="24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endParaRPr lang="pt-BR" sz="24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  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public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double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Area</a:t>
            </a:r>
            <a:endParaRPr lang="pt-BR" sz="24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  {</a:t>
            </a: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     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get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{ 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return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PI * 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Pow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Radius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, 2); }</a:t>
            </a: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  }</a:t>
            </a: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4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Using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Para criar um alias para um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namespace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ou um tipo. Isso é chamado de uma diretiva alias de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using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151" y="4921250"/>
            <a:ext cx="7007755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3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376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Using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https://docs.microsoft.com/pt-br/dotnet/csharp/language-reference/keywords/using-directive</a:t>
            </a:r>
            <a:endParaRPr lang="pt-BR" sz="36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Using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89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205</Words>
  <Application>Microsoft Office PowerPoint</Application>
  <PresentationFormat>Personalizar</PresentationFormat>
  <Paragraphs>43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C# Fundamentals Using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70</cp:revision>
  <dcterms:created xsi:type="dcterms:W3CDTF">2021-01-29T17:28:06Z</dcterms:created>
  <dcterms:modified xsi:type="dcterms:W3CDTF">2021-03-16T00:02:52Z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