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3" r:id="rId3"/>
    <p:sldId id="276" r:id="rId4"/>
    <p:sldId id="260" r:id="rId5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programming-guide/classes-and-structs/how-to-define-consta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Constantes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Constantes: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Em algumas situações trabalhamos com algum valor que não precisa ser alterado. Por exemplo uma medida que é padrão. Em casos como esses, utilizamos constantes, que tem características semelhantes a uma variável, mas que tem de receber um valor em sua declaração que não será alterado.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Para declarar uma constante usamos a palavra reservada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const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antes de informar seu tipo e seu nome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Exemplo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const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double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medida = 10.5;</a:t>
            </a:r>
          </a:p>
        </p:txBody>
      </p:sp>
    </p:spTree>
    <p:extLst>
      <p:ext uri="{BB962C8B-B14F-4D97-AF65-F5344CB8AC3E}">
        <p14:creationId xmlns:p14="http://schemas.microsoft.com/office/powerpoint/2010/main" val="40193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Constantes: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https://docs.microsoft.com/pt-br/dotnet/csharp/programming-guide/classes-and-structs/how-to-define-constants</a:t>
            </a: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Constantes: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9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98</Words>
  <Application>Microsoft Office PowerPoint</Application>
  <PresentationFormat>Personalizar</PresentationFormat>
  <Paragraphs>10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Office Theme</vt:lpstr>
      <vt:lpstr>C# Fundamentals Constantes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72</cp:revision>
  <dcterms:created xsi:type="dcterms:W3CDTF">2021-01-29T17:28:06Z</dcterms:created>
  <dcterms:modified xsi:type="dcterms:W3CDTF">2021-03-16T02:32:15Z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