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7" r:id="rId4"/>
    <p:sldId id="276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using-direct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Palavras-chave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palavras-chave são identificadores reservados predefinidos com significados especiais para o compilador. Elas não podem ser usadas como identificadores em seu programa, a não ser que incluam @ como prefixo. Por exemplo, @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é um identificador válido, mas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não é porque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é uma palavra-chave.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556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Palavras-chave contextuais: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 palavras-chave contextuais têm significado especial somente em um contexto limitado de programa e podem ser usadas como identificadores fora de contexto. Em geral, à medida que novas palavras-chave são adicionadas na linguagem C#, elas são adicionadas como palavras-chave contextuais para evitar a interrupção de programas escritos em </a:t>
            </a:r>
            <a:r>
              <a:rPr lang="pt-BR" sz="4000" b="1" kern="0" spc="180">
                <a:solidFill>
                  <a:schemeClr val="tx1"/>
                </a:solidFill>
                <a:latin typeface="Arial"/>
                <a:cs typeface="Arial"/>
              </a:rPr>
              <a:t>versões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anteriores.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Palavras-chave: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Palavras-chave: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9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133</Words>
  <Application>Microsoft Office PowerPoint</Application>
  <PresentationFormat>Personalizar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Palavras-chave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74</cp:revision>
  <dcterms:created xsi:type="dcterms:W3CDTF">2021-01-29T17:28:06Z</dcterms:created>
  <dcterms:modified xsi:type="dcterms:W3CDTF">2021-03-16T02:48:17Z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