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78" r:id="rId4"/>
    <p:sldId id="279" r:id="rId5"/>
    <p:sldId id="280" r:id="rId6"/>
    <p:sldId id="260" r:id="rId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Comentários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Comentários: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Comentário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é qualquer texto contido dentro do nosso código que será ignorado pelo compilador. Trabalhar com comentários é uma prática comum pelos desenvolvedores. O objetivo é poder adicionar descrições em partes especificas de código para documentar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funcionalidades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módulos, ou então, para descrever qualquer outra informação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necessária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 relevante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3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Comentários: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Os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comentários, utilizam um notação especial para se diferenciar do código propriamente dito. Há 2 formas para trabalharmos com comentários. Comentário de uma única linha, comentário em várias linhas.</a:t>
            </a: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2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Comentários: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5603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Comentário </a:t>
            </a:r>
            <a:r>
              <a:rPr lang="pt-BR" sz="4000" b="1" kern="0" spc="180" dirty="0" err="1" smtClean="0">
                <a:solidFill>
                  <a:srgbClr val="92D050"/>
                </a:solidFill>
                <a:latin typeface="Arial"/>
                <a:cs typeface="Arial"/>
              </a:rPr>
              <a:t>inline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uso de duas barras // define comentários de uma única linha. Tudo que estiver após a marcação,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sera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ignorado pelo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compilardor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 Essa notação é comumente utilizada para colocar descrições no final de uma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instrução.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//Efetua soma de duas variáveis</a:t>
            </a: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soma = numero1 + numero2; // somando valores</a:t>
            </a: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1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Comentários: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6231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Comentário </a:t>
            </a:r>
            <a:r>
              <a:rPr lang="pt-BR" sz="4000" b="1" kern="0" spc="180" dirty="0" err="1" smtClean="0">
                <a:solidFill>
                  <a:srgbClr val="92D050"/>
                </a:solidFill>
                <a:latin typeface="Arial"/>
                <a:cs typeface="Arial"/>
              </a:rPr>
              <a:t>Multilines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 (várias linhas):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uso de /**/ define comentários de várias linhas. Tudo que estiver entre /* e o */ será ignorado pelo interpretador,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indiferente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de quantas linhas existirem, tudo que estiver delimitado por essa notação, é automaticamente ignorado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/*</a:t>
            </a: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Efetua soma de duas variáveis</a:t>
            </a: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soma = numero1 + numero2; 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*/</a:t>
            </a:r>
          </a:p>
        </p:txBody>
      </p:sp>
    </p:spTree>
    <p:extLst>
      <p:ext uri="{BB962C8B-B14F-4D97-AF65-F5344CB8AC3E}">
        <p14:creationId xmlns:p14="http://schemas.microsoft.com/office/powerpoint/2010/main" val="27399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191</Words>
  <Application>Microsoft Office PowerPoint</Application>
  <PresentationFormat>Personalizar</PresentationFormat>
  <Paragraphs>19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C# Fundamentals Comentários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80</cp:revision>
  <dcterms:created xsi:type="dcterms:W3CDTF">2021-01-29T17:28:06Z</dcterms:created>
  <dcterms:modified xsi:type="dcterms:W3CDTF">2021-03-16T02:59:55Z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