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7" r:id="rId3"/>
    <p:sldId id="279" r:id="rId4"/>
    <p:sldId id="278" r:id="rId5"/>
    <p:sldId id="260" r:id="rId6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60"/>
  </p:normalViewPr>
  <p:slideViewPr>
    <p:cSldViewPr>
      <p:cViewPr>
        <p:scale>
          <a:sx n="78" d="100"/>
          <a:sy n="78" d="100"/>
        </p:scale>
        <p:origin x="-1920" y="-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16/03/2021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pt-br/dotnet/csharp/language-reference/keywords/va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010273" cy="18742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 smtClean="0">
                <a:solidFill>
                  <a:srgbClr val="69EB00"/>
                </a:solidFill>
                <a:latin typeface="Arial"/>
                <a:cs typeface="Arial"/>
              </a:rPr>
              <a:t>C# Fundamentals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 smtClean="0">
                <a:latin typeface="Arial"/>
                <a:cs typeface="Arial"/>
              </a:rPr>
              <a:t>Var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Var: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 txBox="1">
            <a:spLocks/>
          </p:cNvSpPr>
          <p:nvPr/>
        </p:nvSpPr>
        <p:spPr>
          <a:xfrm>
            <a:off x="1179677" y="2247900"/>
            <a:ext cx="15559939" cy="49494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Começando com o C# 3, as variáveis que são declaradas no escopo do método podem ter um "tipo" implícito var . Uma variável local de tipo implícito é fortemente </a:t>
            </a:r>
            <a:r>
              <a:rPr lang="pt-BR" sz="4000" b="1" kern="0" spc="180" dirty="0" err="1">
                <a:solidFill>
                  <a:schemeClr val="tx1"/>
                </a:solidFill>
                <a:latin typeface="Arial"/>
                <a:cs typeface="Arial"/>
              </a:rPr>
              <a:t>tipada</a:t>
            </a: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, como se você mesmo tivesse declarado o tipo, mas o compilador determina o tipo. As duas declarações a seguir de i são funcionalmente equivalentes</a:t>
            </a: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08" y="6288201"/>
            <a:ext cx="5403476" cy="1975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134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Var: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 txBox="1">
            <a:spLocks/>
          </p:cNvSpPr>
          <p:nvPr/>
        </p:nvSpPr>
        <p:spPr>
          <a:xfrm>
            <a:off x="1179677" y="2247900"/>
            <a:ext cx="15559939" cy="30899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chemeClr val="tx1"/>
                </a:solidFill>
                <a:latin typeface="Arial"/>
                <a:cs typeface="Arial"/>
              </a:rPr>
              <a:t>Um uso comum da var palavra-chave é com expressões de invocação de construtor. O uso de var permite que você não repita um nome de tipo em uma declaração de variável e instanciação de objeto, como mostra o exemplo a seguir:</a:t>
            </a:r>
            <a:endParaRPr lang="pt-BR" sz="40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686629"/>
            <a:ext cx="5867400" cy="190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963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22538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Links de documentação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oficial: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Documentação: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3200" b="1" kern="0" spc="180" dirty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https://docs.microsoft.com/pt-br/dotnet/csharp/language-reference/keywords/var</a:t>
            </a:r>
            <a:endParaRPr lang="pt-BR" sz="3200" b="1" kern="0" spc="18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object 28"/>
          <p:cNvSpPr txBox="1">
            <a:spLocks/>
          </p:cNvSpPr>
          <p:nvPr/>
        </p:nvSpPr>
        <p:spPr>
          <a:xfrm>
            <a:off x="838200" y="722256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Var:</a:t>
            </a:r>
            <a:endParaRPr lang="pt-BR" sz="6050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883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</TotalTime>
  <Words>128</Words>
  <Application>Microsoft Office PowerPoint</Application>
  <PresentationFormat>Personalizar</PresentationFormat>
  <Paragraphs>10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Office Theme</vt:lpstr>
      <vt:lpstr>C# Fundamentals Var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83</cp:revision>
  <dcterms:created xsi:type="dcterms:W3CDTF">2021-01-29T17:28:06Z</dcterms:created>
  <dcterms:modified xsi:type="dcterms:W3CDTF">2021-03-16T23:52:23Z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