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9" r:id="rId4"/>
    <p:sldId id="280" r:id="rId5"/>
    <p:sldId id="281" r:id="rId6"/>
    <p:sldId id="278" r:id="rId7"/>
    <p:sldId id="260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builtin-types/nullable-value-typ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>
                <a:latin typeface="Arial"/>
                <a:cs typeface="Arial"/>
              </a:rPr>
              <a:t>Nullable</a:t>
            </a:r>
            <a:r>
              <a:rPr lang="pt-BR" sz="6050" b="1" spc="345" dirty="0">
                <a:latin typeface="Arial"/>
                <a:cs typeface="Arial"/>
              </a:rPr>
              <a:t> </a:t>
            </a:r>
            <a:r>
              <a:rPr lang="pt-BR" sz="6050" b="1" spc="345" dirty="0" err="1">
                <a:latin typeface="Arial"/>
                <a:cs typeface="Arial"/>
              </a:rPr>
              <a:t>Types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Nullable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Types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6180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Um tipo de valor anulável T? representa todos os valores de seu tipo de valor subjacente T e um valor nulo adicional. Por exemplo, você pode atribuir qualquer um dos três valores a seguir 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uma variável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bool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?: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true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, false ou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null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Qualquer tipo de valor anulável é uma instância da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System.Nullable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&lt;T&gt; estrutura genérica. Você pode se referir a um tipo de valor anulável com um tipo subjacente T em qualquer um dos seguintes formulários intercambiáveis: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Nullable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&lt;T&gt; ou T?</a:t>
            </a:r>
          </a:p>
        </p:txBody>
      </p:sp>
    </p:spTree>
    <p:extLst>
      <p:ext uri="{BB962C8B-B14F-4D97-AF65-F5344CB8AC3E}">
        <p14:creationId xmlns:p14="http://schemas.microsoft.com/office/powerpoint/2010/main" val="30413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Nullable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Types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5552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Normalmente, você usa um tipo de valor anulável quando precisa representar o valor indefinido de um tipo de valor subjacente. Por exemplo, um booliano ou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bool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variável pode ser apenas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true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ou false . No entanto, em alguns aplicativos, um valor de variável pode ser indefinido ou estar ausente. Por exemplo, um campo de banco de dados pode conter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true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ou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ou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false não pode conter nenhum valor, ou seja, NULL . Você pode usar 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bool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? tipo nesse cenário.</a:t>
            </a:r>
          </a:p>
        </p:txBody>
      </p:sp>
    </p:spTree>
    <p:extLst>
      <p:ext uri="{BB962C8B-B14F-4D97-AF65-F5344CB8AC3E}">
        <p14:creationId xmlns:p14="http://schemas.microsoft.com/office/powerpoint/2010/main" val="33596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Nullable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Types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3718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Declaração e atribuição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Como um tipo de valor é implicitamente conversível para o tipo de valor anulável correspondente, você pode atribuir um valor a uma variável de um tipo de valor anulável, como faria com o tipo de valor subjacente. Você também pode atribuir 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null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valor. Por exemplo:</a:t>
            </a:r>
          </a:p>
        </p:txBody>
      </p:sp>
    </p:spTree>
    <p:extLst>
      <p:ext uri="{BB962C8B-B14F-4D97-AF65-F5344CB8AC3E}">
        <p14:creationId xmlns:p14="http://schemas.microsoft.com/office/powerpoint/2010/main" val="26444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Nullable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Types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Declaração e atribuição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58" y="3771900"/>
            <a:ext cx="4958376" cy="367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4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https://docs.microsoft.com/pt-br/dotnet/csharp/language-reference/builtin-types/nullable-value-types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Nullable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Types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272</Words>
  <Application>Microsoft Office PowerPoint</Application>
  <PresentationFormat>Personalizar</PresentationFormat>
  <Paragraphs>16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C# Fundamentals Nullable Types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85</cp:revision>
  <dcterms:created xsi:type="dcterms:W3CDTF">2021-01-29T17:28:06Z</dcterms:created>
  <dcterms:modified xsi:type="dcterms:W3CDTF">2021-03-17T00:44:55Z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