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4" r:id="rId7"/>
    <p:sldId id="278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language-reference/builtin-types/numeric-conversions#implicit-numeric-conversions" TargetMode="External"/><Relationship Id="rId2" Type="http://schemas.openxmlformats.org/officeDocument/2006/relationships/hyperlink" Target="https://docs.microsoft.com/pt-br/dotnet/csharp/programming-guide/types/casting-and-type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dotnet/csharp/language-reference/operators/user-defined-conversion-operato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Conversões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Conversões implícitas: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Nenhuma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sintaxe especial é necessária porque a conversão sempre é bem sucedido e nenhum dado será perdido. Exemplos incluem conversões de tipos integrais menores para maiores e conversões de classes derivadas para classes base.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97" y="6034723"/>
            <a:ext cx="6163498" cy="232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556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Conversões explícitas: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Conversões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explícitas exigem uma expressão de conversão. A conversão é necessária quando as informações podem ser perdidas na conversão ou quando a conversão pode não funcionar por outros motivos. Exemplos típicos incluem a conversão numérica para um tipo que tem menos precisão ou um intervalo menor e a conversão de uma instância de classe base para uma classe derivada.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2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Conversões explícitas: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14" y="3162300"/>
            <a:ext cx="5376863" cy="480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8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Conversões definidas pelo usuário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conversões definidas pelo usuário são realizadas por métodos especiais que podem ser definidos para habilitar conversões explícitas e implícitas entre tipos personalizados que não têm uma relação de classe base/classe derivada. Para saber mais, confira Operadores de conversão definidos pelo usuário.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6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3102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Conversões com classes auxiliares: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converter entre tipos não compatíveis você pode usar a classe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System.BitConverter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a classe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System.Convert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os métodos Parse dos tipos numéricos internos, tais como Int32.Parse.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306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docs.microsoft.com/pt-br/dotnet/csharp/programming-guide/types/casting-and-type-conversions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docs.microsoft.com/pt-br/dotnet/csharp/language-reference/builtin-types/numeric-conversions#implicit-numeric-conversions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https://docs.microsoft.com/pt-br/dotnet/csharp/language-reference/operators/user-defined-conversion-operators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Conversões: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225</Words>
  <Application>Microsoft Office PowerPoint</Application>
  <PresentationFormat>Personalizar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Conversões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90</cp:revision>
  <dcterms:created xsi:type="dcterms:W3CDTF">2021-01-29T17:28:06Z</dcterms:created>
  <dcterms:modified xsi:type="dcterms:W3CDTF">2021-03-17T04:06:53Z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