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0" r:id="rId3"/>
    <p:sldId id="282" r:id="rId4"/>
    <p:sldId id="284" r:id="rId5"/>
    <p:sldId id="285" r:id="rId6"/>
    <p:sldId id="290" r:id="rId7"/>
    <p:sldId id="291" r:id="rId8"/>
    <p:sldId id="292" r:id="rId9"/>
    <p:sldId id="286" r:id="rId10"/>
    <p:sldId id="287" r:id="rId11"/>
    <p:sldId id="288" r:id="rId12"/>
    <p:sldId id="289" r:id="rId13"/>
    <p:sldId id="293" r:id="rId14"/>
    <p:sldId id="278" r:id="rId15"/>
    <p:sldId id="260" r:id="rId16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12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12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sharp/language-reference/operators/arithmetic-operato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2805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Operadores aritméticos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aritméticos: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19" y="3390900"/>
            <a:ext cx="14224159" cy="34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1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aritméticos: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604" y="2552700"/>
            <a:ext cx="12925982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1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aritméticos: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988" y="2230346"/>
            <a:ext cx="13976012" cy="93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988" y="3086100"/>
            <a:ext cx="13976012" cy="528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4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aritméticos: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47900"/>
            <a:ext cx="11851185" cy="607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5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376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https://docs.microsoft.com/pt-br/dotnet/csharp/language-reference/operators/arithmetic-operators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aritméticos: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8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aritméticos: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179677" y="2247900"/>
            <a:ext cx="15559939" cy="25000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Os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operadores a seguir executam operações aritméticas com operandos de tipos numéricos: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Operadores unários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+, -- ,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+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 -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Operadores binário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*, /, %,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+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 -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44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aritméticos: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830" y="2195541"/>
            <a:ext cx="11210769" cy="5995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0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aritméticos: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73529"/>
            <a:ext cx="11195936" cy="596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4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aritméticos: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77" y="2400301"/>
            <a:ext cx="14380243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3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aritméticos: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303" y="3463926"/>
            <a:ext cx="14733593" cy="358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2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aritméticos: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0" y="3401568"/>
            <a:ext cx="1505597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2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aritméticos: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048" y="3162300"/>
            <a:ext cx="15590104" cy="373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Operadores aritméticos: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160" y="2006160"/>
            <a:ext cx="10363200" cy="650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8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87</Words>
  <Application>Microsoft Office PowerPoint</Application>
  <PresentationFormat>Personalizar</PresentationFormat>
  <Paragraphs>23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Office Theme</vt:lpstr>
      <vt:lpstr>C# Fundamentals Operadores aritméticos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94</cp:revision>
  <dcterms:created xsi:type="dcterms:W3CDTF">2021-01-29T17:28:06Z</dcterms:created>
  <dcterms:modified xsi:type="dcterms:W3CDTF">2021-03-18T01:23:01Z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