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81" r:id="rId4"/>
    <p:sldId id="282" r:id="rId5"/>
    <p:sldId id="283" r:id="rId6"/>
    <p:sldId id="284" r:id="rId7"/>
    <p:sldId id="278" r:id="rId8"/>
    <p:sldId id="260" r:id="rId9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csharp/language-reference/operators/null-coalescing-operator" TargetMode="External"/><Relationship Id="rId2" Type="http://schemas.openxmlformats.org/officeDocument/2006/relationships/hyperlink" Target="https://docs.microsoft.com/pt-br/dotnet/csharp/language-reference/operators/assignment-opera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2805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Operadores de atribuição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de atribuição: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76" y="3033267"/>
            <a:ext cx="12027140" cy="506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Operador de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atribuição =: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44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de atribuição: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14" y="2324100"/>
            <a:ext cx="11407185" cy="576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4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de atribuição: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Operador de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atribuição </a:t>
            </a:r>
            <a:r>
              <a:rPr lang="pt-BR" sz="4000" b="1" kern="0" spc="180" dirty="0" err="1" smtClean="0">
                <a:solidFill>
                  <a:srgbClr val="92D050"/>
                </a:solidFill>
                <a:latin typeface="Arial"/>
                <a:cs typeface="Arial"/>
              </a:rPr>
              <a:t>ref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046" y="3162299"/>
            <a:ext cx="11125200" cy="52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8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de atribuição: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Operador de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atribuição 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composta: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262" y="3619500"/>
            <a:ext cx="13159675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14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de atribuição: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Operador de atribuição de União nula: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257" y="3244848"/>
            <a:ext cx="11414778" cy="516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9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064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https://docs.microsoft.com/pt-br/dotnet/csharp/language-reference/operators/assignment-operator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https://docs.microsoft.com/pt-br/dotnet/csharp/language-reference/operators/null-coalescing-operator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de atribuição: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66</Words>
  <Application>Microsoft Office PowerPoint</Application>
  <PresentationFormat>Personalizar</PresentationFormat>
  <Paragraphs>17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C# Fundamentals Operadores de atribuição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99</cp:revision>
  <dcterms:created xsi:type="dcterms:W3CDTF">2021-01-29T17:28:06Z</dcterms:created>
  <dcterms:modified xsi:type="dcterms:W3CDTF">2021-03-18T01:51:32Z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