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78" r:id="rId9"/>
    <p:sldId id="260" r:id="rId10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csharp/language-reference/operators/equality-operators" TargetMode="External"/><Relationship Id="rId2" Type="http://schemas.openxmlformats.org/officeDocument/2006/relationships/hyperlink" Target="https://docs.microsoft.com/pt-br/dotnet/csharp/language-reference/operators/comparison-operato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28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Operadores de comparação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comparação: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23606"/>
            <a:ext cx="15011400" cy="446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4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comparação: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14" y="2857501"/>
            <a:ext cx="15147372" cy="468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1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comparação: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86" y="3162300"/>
            <a:ext cx="14818628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comparação: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61" y="3009900"/>
            <a:ext cx="14850078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comparação: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54" y="2552700"/>
            <a:ext cx="11863389" cy="165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53" y="4457700"/>
            <a:ext cx="1444635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comparação: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56325"/>
            <a:ext cx="12268200" cy="620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6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064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docs.microsoft.com/pt-br/dotnet/csharp/language-reference/operators/comparison-operators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https://docs.microsoft.com/pt-br/dotnet/csharp/language-reference/operators/equality-operators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de comparação: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49</Words>
  <Application>Microsoft Office PowerPoint</Application>
  <PresentationFormat>Personalizar</PresentationFormat>
  <Paragraphs>14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C# Fundamentals Operadores de comparação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104</cp:revision>
  <dcterms:created xsi:type="dcterms:W3CDTF">2021-01-29T17:28:06Z</dcterms:created>
  <dcterms:modified xsi:type="dcterms:W3CDTF">2021-03-18T02:11:20Z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