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78" r:id="rId9"/>
    <p:sldId id="260" r:id="rId10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operators/boolean-logical-operato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Operadores lógicos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lógicos: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35" y="2933700"/>
            <a:ext cx="13867929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6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lógicos: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13263"/>
            <a:ext cx="8915400" cy="617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lógicos: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33" y="2692729"/>
            <a:ext cx="14552134" cy="510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lógicos: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543" y="2123281"/>
            <a:ext cx="9155113" cy="626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lógicos: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19" y="2282539"/>
            <a:ext cx="9529762" cy="595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lógicos: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108342"/>
            <a:ext cx="9906000" cy="623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https://docs.microsoft.com/pt-br/dotnet/csharp/language-reference/operators/boolean-logical-operators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lógicos: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38</Words>
  <Application>Microsoft Office PowerPoint</Application>
  <PresentationFormat>Personalizar</PresentationFormat>
  <Paragraphs>12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C# Fundamentals Operadores lógicos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108</cp:revision>
  <dcterms:created xsi:type="dcterms:W3CDTF">2021-01-29T17:28:06Z</dcterms:created>
  <dcterms:modified xsi:type="dcterms:W3CDTF">2021-03-18T02:32:34Z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