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Início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smtClean="0">
                <a:solidFill>
                  <a:srgbClr val="69EB00"/>
                </a:solidFill>
                <a:latin typeface="Arial"/>
                <a:cs typeface="Arial"/>
              </a:rPr>
              <a:t>Linguagem compilada: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204060" y="23241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10</Words>
  <Application>Microsoft Office PowerPoint</Application>
  <PresentationFormat>Personalizar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C# Fundamentals Início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58</cp:revision>
  <dcterms:created xsi:type="dcterms:W3CDTF">2021-01-29T17:28:06Z</dcterms:created>
  <dcterms:modified xsi:type="dcterms:W3CDTF">2021-03-10T18:41:12Z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