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1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543673" cy="943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Desafio 1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1219301" y="706068"/>
            <a:ext cx="7924165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smtClean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kern="0" spc="229" smtClean="0">
                <a:latin typeface="Arial"/>
                <a:cs typeface="Arial"/>
              </a:rPr>
              <a:t>Votação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63" name="object 7"/>
          <p:cNvSpPr txBox="1">
            <a:spLocks noGrp="1"/>
          </p:cNvSpPr>
          <p:nvPr>
            <p:ph type="title"/>
          </p:nvPr>
        </p:nvSpPr>
        <p:spPr>
          <a:xfrm>
            <a:off x="1752600" y="2552700"/>
            <a:ext cx="14478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Neste desafio, será desenvolvida uma </a:t>
            </a:r>
            <a:r>
              <a:rPr lang="pt-BR" sz="4400" b="1" spc="180" dirty="0" err="1" smtClean="0">
                <a:solidFill>
                  <a:schemeClr val="tx1"/>
                </a:solidFill>
                <a:latin typeface="Arial"/>
                <a:cs typeface="Arial"/>
              </a:rPr>
              <a:t>api</a:t>
            </a:r>
            <a:r>
              <a:rPr lang="pt-BR" sz="4400" b="1" spc="180" dirty="0" smtClean="0">
                <a:solidFill>
                  <a:schemeClr val="tx1"/>
                </a:solidFill>
                <a:latin typeface="Arial"/>
                <a:cs typeface="Arial"/>
              </a:rPr>
              <a:t> para gerenciar uma votação de melhor filme.</a:t>
            </a:r>
            <a:endParaRPr sz="4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7"/>
          <p:cNvSpPr txBox="1">
            <a:spLocks/>
          </p:cNvSpPr>
          <p:nvPr/>
        </p:nvSpPr>
        <p:spPr>
          <a:xfrm>
            <a:off x="1752600" y="4381500"/>
            <a:ext cx="14402207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Analisar o diagrama e tabelas e produzir o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crud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de Filme, Usuário, Voto.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Um usuário vota somente 1 vez.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Disponibilizar um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endpoint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869950" indent="-857250" algn="just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 ALL de Voto deve trazer o Voto com seu id, um objeto Usuário e um Filme.</a:t>
            </a:r>
            <a:endParaRPr lang="pt-BR" sz="4000" kern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7924165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30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ttps://media.discordapp.net/attachments/798341289287745537/80195058426485148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3385"/>
            <a:ext cx="10058400" cy="59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8631072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57500"/>
            <a:ext cx="5872163" cy="180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861898"/>
            <a:ext cx="4876800" cy="180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31" y="5474208"/>
            <a:ext cx="5716337" cy="196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8631072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3583686"/>
            <a:ext cx="14173201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8631072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357688"/>
            <a:ext cx="141366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3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8631072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3319463"/>
            <a:ext cx="1459388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8631072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190875"/>
            <a:ext cx="1379378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706068"/>
            <a:ext cx="8631072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50" b="1" spc="270" dirty="0">
                <a:solidFill>
                  <a:srgbClr val="69EB00"/>
                </a:solidFill>
                <a:latin typeface="Arial"/>
                <a:cs typeface="Arial"/>
              </a:rPr>
              <a:t>Desafio 1 </a:t>
            </a:r>
            <a:r>
              <a:rPr lang="pt-BR" sz="6050" b="1" spc="229" dirty="0">
                <a:latin typeface="Arial"/>
                <a:cs typeface="Arial"/>
              </a:rPr>
              <a:t>Votação</a:t>
            </a:r>
            <a:endParaRPr sz="6050" dirty="0"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371600" y="2171699"/>
            <a:ext cx="15477744" cy="6172199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3348038"/>
            <a:ext cx="13946187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35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94</Words>
  <Application>Microsoft Office PowerPoint</Application>
  <PresentationFormat>Personalizar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Desafio 1 Votação</vt:lpstr>
      <vt:lpstr>Neste desafio, será desenvolvida uma api para gerenciar uma votação de melhor filme.</vt:lpstr>
      <vt:lpstr>Desafio 1 Votação</vt:lpstr>
      <vt:lpstr>Desafio 1 Votação</vt:lpstr>
      <vt:lpstr>Desafio 1 Votação</vt:lpstr>
      <vt:lpstr>Desafio 1 Votação</vt:lpstr>
      <vt:lpstr>Desafio 1 Votação</vt:lpstr>
      <vt:lpstr>Desafio 1 Votação</vt:lpstr>
      <vt:lpstr>Desafio 1 Votação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9</cp:revision>
  <dcterms:created xsi:type="dcterms:W3CDTF">2021-01-29T17:28:06Z</dcterms:created>
  <dcterms:modified xsi:type="dcterms:W3CDTF">2021-01-29T17:55:42Z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