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6" r:id="rId4"/>
    <p:sldId id="275" r:id="rId5"/>
    <p:sldId id="273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tutorials/string-interpo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Interpolação de </a:t>
            </a:r>
            <a:r>
              <a:rPr lang="pt-BR" sz="6050" b="1" spc="345" dirty="0" err="1">
                <a:latin typeface="Arial"/>
                <a:cs typeface="Arial"/>
              </a:rPr>
              <a:t>strings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Interpolação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6" y="2130594"/>
            <a:ext cx="11658499" cy="62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Interpolação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97" y="2496312"/>
            <a:ext cx="1393271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Interpolação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8" y="2476501"/>
            <a:ext cx="1496457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0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Interpolação de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253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https://docs.microsoft.com/pt-br/dotnet/csharp/tutorials/string-interpolation</a:t>
            </a:r>
            <a:endParaRPr lang="pt-BR" sz="32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35</Words>
  <Application>Microsoft Office PowerPoint</Application>
  <PresentationFormat>Personalizar</PresentationFormat>
  <Paragraphs>10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Interpolação de strings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107</cp:revision>
  <dcterms:created xsi:type="dcterms:W3CDTF">2021-01-29T17:28:06Z</dcterms:created>
  <dcterms:modified xsi:type="dcterms:W3CDTF">2021-03-24T02:29:14Z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