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4" r:id="rId4"/>
    <p:sldId id="275" r:id="rId5"/>
    <p:sldId id="273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standard/base-types/comparing" TargetMode="External"/><Relationship Id="rId2" Type="http://schemas.openxmlformats.org/officeDocument/2006/relationships/hyperlink" Target="https://docs.microsoft.com/pt-br/dotnet/csharp/how-to/compare-str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Comparação de </a:t>
            </a:r>
            <a:r>
              <a:rPr lang="pt-BR" sz="6050" b="1" spc="345" dirty="0" err="1">
                <a:latin typeface="Arial"/>
                <a:cs typeface="Arial"/>
              </a:rPr>
              <a:t>strings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Comparação de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70051"/>
            <a:ext cx="11201299" cy="628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Comparação de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42634"/>
            <a:ext cx="10896499" cy="631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5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Comparação de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06045"/>
            <a:ext cx="10058399" cy="655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5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Comparação de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strings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567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32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docs.microsoft.com/pt-br/dotnet/csharp/how-to/compare-strings</a:t>
            </a:r>
            <a:endParaRPr lang="pt-BR" sz="32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2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https://docs.microsoft.com/pt-br/dotnet/standard/base-types/comparing</a:t>
            </a:r>
            <a:endParaRPr lang="pt-BR" sz="32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38</Words>
  <Application>Microsoft Office PowerPoint</Application>
  <PresentationFormat>Personalizar</PresentationFormat>
  <Paragraphs>12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Comparação de strings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110</cp:revision>
  <dcterms:created xsi:type="dcterms:W3CDTF">2021-01-29T17:28:06Z</dcterms:created>
  <dcterms:modified xsi:type="dcterms:W3CDTF">2021-03-24T02:41:21Z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