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73" r:id="rId14"/>
    <p:sldId id="260" r:id="rId15"/>
  </p:sldIdLst>
  <p:sldSz cx="18288000" cy="10287000"/>
  <p:notesSz cx="18288000" cy="10287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3" autoAdjust="0"/>
    <p:restoredTop sz="94660"/>
  </p:normalViewPr>
  <p:slideViewPr>
    <p:cSldViewPr>
      <p:cViewPr>
        <p:scale>
          <a:sx n="78" d="100"/>
          <a:sy n="78" d="100"/>
        </p:scale>
        <p:origin x="-1920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EEEC3-02C9-4141-B0CF-4C776CBE4D81}" type="datetimeFigureOut">
              <a:rPr lang="pt-BR" smtClean="0"/>
              <a:t>23/03/2021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0" y="771525"/>
            <a:ext cx="6858000" cy="3857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C9BF-ACE0-4EC4-AE8A-DC7ABAC090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160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C9BF-ACE0-4EC4-AE8A-DC7ABAC090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3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8287999" cy="10286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371063" y="0"/>
            <a:ext cx="2590800" cy="12405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810232" y="8698992"/>
            <a:ext cx="2776728" cy="10043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37404" y="3681729"/>
            <a:ext cx="8013191" cy="1885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pt-br/dotnet/standard/base-types/stringbuild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" y="0"/>
            <a:ext cx="18287999" cy="10286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342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42819" y="0"/>
            <a:ext cx="2589276" cy="12405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554200" y="8458200"/>
            <a:ext cx="2977896" cy="10454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1916" y="5428488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4" h="375285">
                <a:moveTo>
                  <a:pt x="374903" y="0"/>
                </a:moveTo>
                <a:lnTo>
                  <a:pt x="0" y="0"/>
                </a:lnTo>
                <a:lnTo>
                  <a:pt x="374903" y="374903"/>
                </a:lnTo>
                <a:lnTo>
                  <a:pt x="374903" y="0"/>
                </a:lnTo>
                <a:close/>
              </a:path>
            </a:pathLst>
          </a:custGeom>
          <a:solidFill>
            <a:srgbClr val="69E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727" y="5162169"/>
            <a:ext cx="7010273" cy="18742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z="6050" b="1" spc="180" dirty="0" smtClean="0">
                <a:solidFill>
                  <a:srgbClr val="69EB00"/>
                </a:solidFill>
                <a:latin typeface="Arial"/>
                <a:cs typeface="Arial"/>
              </a:rPr>
              <a:t>C# Fundamentals</a:t>
            </a:r>
            <a:r>
              <a:rPr sz="6050" b="1" spc="-430" dirty="0" smtClean="0">
                <a:solidFill>
                  <a:srgbClr val="69EB00"/>
                </a:solidFill>
                <a:latin typeface="Arial"/>
                <a:cs typeface="Arial"/>
              </a:rPr>
              <a:t> </a:t>
            </a:r>
            <a:r>
              <a:rPr lang="pt-BR" sz="6050" b="1" spc="345" dirty="0" err="1">
                <a:latin typeface="Arial"/>
                <a:cs typeface="Arial"/>
              </a:rPr>
              <a:t>StringBuilder</a:t>
            </a:r>
            <a:endParaRPr sz="60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62" y="2667001"/>
            <a:ext cx="14691388" cy="518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1460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606801"/>
            <a:ext cx="15337895" cy="330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190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1957444"/>
            <a:ext cx="11125098" cy="654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9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38200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6687800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sp>
        <p:nvSpPr>
          <p:cNvPr id="5" name="object 7"/>
          <p:cNvSpPr txBox="1">
            <a:spLocks/>
          </p:cNvSpPr>
          <p:nvPr/>
        </p:nvSpPr>
        <p:spPr>
          <a:xfrm>
            <a:off x="1179677" y="2247900"/>
            <a:ext cx="15559939" cy="22538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>
                <a:solidFill>
                  <a:srgbClr val="92D050"/>
                </a:solidFill>
                <a:latin typeface="Arial"/>
                <a:cs typeface="Arial"/>
              </a:rPr>
              <a:t>Links de documentação </a:t>
            </a:r>
            <a:r>
              <a:rPr lang="pt-BR" sz="4000" b="1" kern="0" spc="180" dirty="0" smtClean="0">
                <a:solidFill>
                  <a:srgbClr val="92D050"/>
                </a:solidFill>
                <a:latin typeface="Arial"/>
                <a:cs typeface="Arial"/>
              </a:rPr>
              <a:t>oficial: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4000" b="1" kern="0" spc="180" dirty="0" smtClean="0">
                <a:solidFill>
                  <a:schemeClr val="tx1"/>
                </a:solidFill>
                <a:latin typeface="Arial"/>
                <a:cs typeface="Arial"/>
              </a:rPr>
              <a:t>Documentação:</a:t>
            </a:r>
          </a:p>
          <a:p>
            <a:pPr marL="584200" indent="-571500" algn="just">
              <a:spcBef>
                <a:spcPts val="95"/>
              </a:spcBef>
              <a:buFont typeface="Wingdings" panose="05000000000000000000" pitchFamily="2" charset="2"/>
              <a:buChar char="§"/>
            </a:pPr>
            <a:r>
              <a:rPr lang="pt-BR" sz="3200" b="1" kern="0" spc="180" dirty="0">
                <a:solidFill>
                  <a:schemeClr val="tx1"/>
                </a:solidFill>
                <a:latin typeface="Arial"/>
                <a:cs typeface="Arial"/>
                <a:hlinkClick r:id="rId2"/>
              </a:rPr>
              <a:t>https://docs.microsoft.com/pt-br/dotnet/standard/base-types/stringbuilder</a:t>
            </a:r>
            <a:endParaRPr lang="pt-BR" sz="3200" b="1" kern="0" spc="180" dirty="0" smtClean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027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8800" y="3681729"/>
            <a:ext cx="7511795" cy="1885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lang="pt-BR" spc="95" dirty="0" smtClean="0"/>
              <a:t>Dúvidas?</a:t>
            </a:r>
            <a:endParaRPr spc="9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71" y="3009900"/>
            <a:ext cx="15553169" cy="426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2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831" y="2130512"/>
            <a:ext cx="12720250" cy="6254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3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192" y="2070053"/>
            <a:ext cx="11315539" cy="6375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808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124" y="2400300"/>
            <a:ext cx="1463366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713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464" y="2628901"/>
            <a:ext cx="15254984" cy="525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97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16" y="2165572"/>
            <a:ext cx="13425079" cy="6184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915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404" y="2954749"/>
            <a:ext cx="15003103" cy="460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74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"/>
          <p:cNvSpPr/>
          <p:nvPr/>
        </p:nvSpPr>
        <p:spPr>
          <a:xfrm>
            <a:off x="829056" y="1943101"/>
            <a:ext cx="16687800" cy="6629400"/>
          </a:xfrm>
          <a:custGeom>
            <a:avLst/>
            <a:gdLst/>
            <a:ahLst/>
            <a:cxnLst/>
            <a:rect l="l" t="t" r="r" b="b"/>
            <a:pathLst>
              <a:path w="8507094" h="2987040">
                <a:moveTo>
                  <a:pt x="8009128" y="0"/>
                </a:moveTo>
                <a:lnTo>
                  <a:pt x="0" y="0"/>
                </a:lnTo>
                <a:lnTo>
                  <a:pt x="0" y="2987040"/>
                </a:lnTo>
                <a:lnTo>
                  <a:pt x="8009128" y="2987040"/>
                </a:lnTo>
                <a:lnTo>
                  <a:pt x="8057074" y="2984761"/>
                </a:lnTo>
                <a:lnTo>
                  <a:pt x="8103730" y="2978063"/>
                </a:lnTo>
                <a:lnTo>
                  <a:pt x="8148889" y="2967155"/>
                </a:lnTo>
                <a:lnTo>
                  <a:pt x="8192340" y="2952246"/>
                </a:lnTo>
                <a:lnTo>
                  <a:pt x="8233876" y="2933543"/>
                </a:lnTo>
                <a:lnTo>
                  <a:pt x="8273288" y="2911257"/>
                </a:lnTo>
                <a:lnTo>
                  <a:pt x="8310367" y="2885594"/>
                </a:lnTo>
                <a:lnTo>
                  <a:pt x="8344905" y="2856765"/>
                </a:lnTo>
                <a:lnTo>
                  <a:pt x="8376693" y="2824977"/>
                </a:lnTo>
                <a:lnTo>
                  <a:pt x="8405522" y="2790439"/>
                </a:lnTo>
                <a:lnTo>
                  <a:pt x="8431185" y="2753360"/>
                </a:lnTo>
                <a:lnTo>
                  <a:pt x="8453471" y="2713948"/>
                </a:lnTo>
                <a:lnTo>
                  <a:pt x="8472174" y="2672412"/>
                </a:lnTo>
                <a:lnTo>
                  <a:pt x="8487083" y="2628961"/>
                </a:lnTo>
                <a:lnTo>
                  <a:pt x="8497991" y="2583802"/>
                </a:lnTo>
                <a:lnTo>
                  <a:pt x="8504689" y="2537146"/>
                </a:lnTo>
                <a:lnTo>
                  <a:pt x="8506968" y="2489200"/>
                </a:lnTo>
                <a:lnTo>
                  <a:pt x="8506968" y="497840"/>
                </a:lnTo>
                <a:lnTo>
                  <a:pt x="8504689" y="449893"/>
                </a:lnTo>
                <a:lnTo>
                  <a:pt x="8497991" y="403237"/>
                </a:lnTo>
                <a:lnTo>
                  <a:pt x="8487083" y="358078"/>
                </a:lnTo>
                <a:lnTo>
                  <a:pt x="8472174" y="314627"/>
                </a:lnTo>
                <a:lnTo>
                  <a:pt x="8453471" y="273091"/>
                </a:lnTo>
                <a:lnTo>
                  <a:pt x="8431185" y="233679"/>
                </a:lnTo>
                <a:lnTo>
                  <a:pt x="8405522" y="196600"/>
                </a:lnTo>
                <a:lnTo>
                  <a:pt x="8376693" y="162062"/>
                </a:lnTo>
                <a:lnTo>
                  <a:pt x="8344905" y="130274"/>
                </a:lnTo>
                <a:lnTo>
                  <a:pt x="8310367" y="101445"/>
                </a:lnTo>
                <a:lnTo>
                  <a:pt x="8273288" y="75782"/>
                </a:lnTo>
                <a:lnTo>
                  <a:pt x="8233876" y="53496"/>
                </a:lnTo>
                <a:lnTo>
                  <a:pt x="8192340" y="34793"/>
                </a:lnTo>
                <a:lnTo>
                  <a:pt x="8148889" y="19884"/>
                </a:lnTo>
                <a:lnTo>
                  <a:pt x="8103730" y="8976"/>
                </a:lnTo>
                <a:lnTo>
                  <a:pt x="8057074" y="2278"/>
                </a:lnTo>
                <a:lnTo>
                  <a:pt x="8009128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8"/>
          <p:cNvSpPr txBox="1">
            <a:spLocks/>
          </p:cNvSpPr>
          <p:nvPr/>
        </p:nvSpPr>
        <p:spPr>
          <a:xfrm>
            <a:off x="838200" y="706068"/>
            <a:ext cx="13715899" cy="943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12200" b="0" i="0">
                <a:solidFill>
                  <a:schemeClr val="bg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pt-BR" sz="6050" b="1" kern="0" spc="270" dirty="0" err="1">
                <a:solidFill>
                  <a:srgbClr val="69EB00"/>
                </a:solidFill>
                <a:latin typeface="Arial"/>
                <a:cs typeface="Arial"/>
              </a:rPr>
              <a:t>StringBuilder</a:t>
            </a:r>
            <a:r>
              <a:rPr lang="pt-BR" sz="6050" b="1" kern="0" spc="270" dirty="0">
                <a:solidFill>
                  <a:srgbClr val="69EB00"/>
                </a:solidFill>
                <a:latin typeface="Arial"/>
                <a:cs typeface="Arial"/>
              </a:rPr>
              <a:t>:</a:t>
            </a:r>
            <a:endParaRPr lang="pt-BR" sz="6050" kern="0" dirty="0">
              <a:latin typeface="Arial"/>
              <a:cs typeface="Arial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33" y="2819401"/>
            <a:ext cx="1541398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67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41</Words>
  <Application>Microsoft Office PowerPoint</Application>
  <PresentationFormat>Personalizar</PresentationFormat>
  <Paragraphs>18</Paragraphs>
  <Slides>14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 Theme</vt:lpstr>
      <vt:lpstr>C# Fundamentals StringBuilder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Dúvidas?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Gilson Bezerra de Oliveira</dc:creator>
  <cp:lastModifiedBy>Lucas Santos</cp:lastModifiedBy>
  <cp:revision>112</cp:revision>
  <dcterms:created xsi:type="dcterms:W3CDTF">2021-01-29T17:28:06Z</dcterms:created>
  <dcterms:modified xsi:type="dcterms:W3CDTF">2021-03-24T03:06:53Z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2021-01-28T00:00:00Z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2021-01-29T00:00:00Z</vt:filetime>
  </property>
</Properties>
</file>