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4" r:id="rId4"/>
    <p:sldId id="275" r:id="rId5"/>
    <p:sldId id="276" r:id="rId6"/>
    <p:sldId id="277" r:id="rId7"/>
    <p:sldId id="273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api/system.datetime?view=net-5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Datas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Datas: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13" y="2438401"/>
            <a:ext cx="1421568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Datas: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71" y="2705100"/>
            <a:ext cx="1552577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Datas: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10990"/>
            <a:ext cx="10286999" cy="654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8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Datas: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28" y="2724912"/>
            <a:ext cx="1600325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5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Datas: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04622"/>
            <a:ext cx="12725400" cy="626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Datas: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https://docs.microsoft.com/pt-br/dotnet/api/system.datetime?view=net-5.0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28</Words>
  <Application>Microsoft Office PowerPoint</Application>
  <PresentationFormat>Personalizar</PresentationFormat>
  <Paragraphs>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Datas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106</cp:revision>
  <dcterms:created xsi:type="dcterms:W3CDTF">2021-01-29T17:28:06Z</dcterms:created>
  <dcterms:modified xsi:type="dcterms:W3CDTF">2021-03-24T04:02:48Z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