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6565" y="-80645"/>
            <a:ext cx="569086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88" y="1168145"/>
            <a:ext cx="8491423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90571" y="21336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/>
        </p:nvSpPr>
        <p:spPr>
          <a:xfrm>
            <a:off x="2396460" y="2797175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114800" y="3630013"/>
            <a:ext cx="4522842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 err="1">
                <a:solidFill>
                  <a:srgbClr val="FFFFFF"/>
                </a:solidFill>
                <a:latin typeface="Carlito"/>
                <a:cs typeface="Carlito"/>
              </a:rPr>
              <a:t>Alter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 err="1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4" y="27299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199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211" y="0"/>
            <a:ext cx="56908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6914" y="1012952"/>
            <a:ext cx="65760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2135" algn="l"/>
                <a:tab pos="1591310" algn="l"/>
                <a:tab pos="2148205" algn="l"/>
                <a:tab pos="3490595" algn="l"/>
                <a:tab pos="4268470" algn="l"/>
                <a:tab pos="54006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nome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12952"/>
            <a:ext cx="20929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32405"/>
            <a:ext cx="1760220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31" y="2781300"/>
            <a:ext cx="8855964" cy="26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204" y="6382511"/>
            <a:ext cx="8891016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94715" y="3573779"/>
            <a:ext cx="3961129" cy="2632075"/>
            <a:chOff x="394715" y="3573779"/>
            <a:chExt cx="3961129" cy="2632075"/>
          </a:xfrm>
        </p:grpSpPr>
        <p:sp>
          <p:nvSpPr>
            <p:cNvPr id="9" name="object 9"/>
            <p:cNvSpPr/>
            <p:nvPr/>
          </p:nvSpPr>
          <p:spPr>
            <a:xfrm>
              <a:off x="394715" y="3573779"/>
              <a:ext cx="3960876" cy="2631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275" y="5640323"/>
              <a:ext cx="3240405" cy="361315"/>
            </a:xfrm>
            <a:custGeom>
              <a:avLst/>
              <a:gdLst/>
              <a:ahLst/>
              <a:cxnLst/>
              <a:rect l="l" t="t" r="r" b="b"/>
              <a:pathLst>
                <a:path w="3240404" h="361314">
                  <a:moveTo>
                    <a:pt x="0" y="361188"/>
                  </a:moveTo>
                  <a:lnTo>
                    <a:pt x="3240024" y="361188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579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6908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ALTER+CHANGE</a:t>
            </a:r>
          </a:p>
        </p:txBody>
      </p:sp>
      <p:sp>
        <p:nvSpPr>
          <p:cNvPr id="3" name="object 3"/>
          <p:cNvSpPr/>
          <p:nvPr/>
        </p:nvSpPr>
        <p:spPr>
          <a:xfrm>
            <a:off x="108204" y="981455"/>
            <a:ext cx="8891016" cy="333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00527" y="2276855"/>
            <a:ext cx="3599815" cy="2338070"/>
            <a:chOff x="2700527" y="2276855"/>
            <a:chExt cx="3599815" cy="2338070"/>
          </a:xfrm>
        </p:grpSpPr>
        <p:sp>
          <p:nvSpPr>
            <p:cNvPr id="5" name="object 5"/>
            <p:cNvSpPr/>
            <p:nvPr/>
          </p:nvSpPr>
          <p:spPr>
            <a:xfrm>
              <a:off x="2700527" y="2276855"/>
              <a:ext cx="3599688" cy="2337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3783" y="4076700"/>
              <a:ext cx="3241675" cy="360045"/>
            </a:xfrm>
            <a:custGeom>
              <a:avLst/>
              <a:gdLst/>
              <a:ahLst/>
              <a:cxnLst/>
              <a:rect l="l" t="t" r="r" b="b"/>
              <a:pathLst>
                <a:path w="3241675" h="360045">
                  <a:moveTo>
                    <a:pt x="0" y="359663"/>
                  </a:moveTo>
                  <a:lnTo>
                    <a:pt x="3241547" y="359663"/>
                  </a:lnTo>
                  <a:lnTo>
                    <a:pt x="3241547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4377"/>
            <a:ext cx="56908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9961" y="1012952"/>
            <a:ext cx="657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4839" algn="l"/>
                <a:tab pos="2458720" algn="l"/>
                <a:tab pos="3481704" algn="l"/>
                <a:tab pos="4262120" algn="l"/>
                <a:tab pos="539623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omen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12952"/>
            <a:ext cx="20929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32405"/>
            <a:ext cx="1760220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9495" y="3645408"/>
            <a:ext cx="3961129" cy="2632075"/>
            <a:chOff x="539495" y="3645408"/>
            <a:chExt cx="3961129" cy="2632075"/>
          </a:xfrm>
        </p:grpSpPr>
        <p:sp>
          <p:nvSpPr>
            <p:cNvPr id="7" name="object 7"/>
            <p:cNvSpPr/>
            <p:nvPr/>
          </p:nvSpPr>
          <p:spPr>
            <a:xfrm>
              <a:off x="539495" y="3645408"/>
              <a:ext cx="3960876" cy="2631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0684" y="5157216"/>
              <a:ext cx="2592705" cy="288290"/>
            </a:xfrm>
            <a:custGeom>
              <a:avLst/>
              <a:gdLst/>
              <a:ahLst/>
              <a:cxnLst/>
              <a:rect l="l" t="t" r="r" b="b"/>
              <a:pathLst>
                <a:path w="2592704" h="288289">
                  <a:moveTo>
                    <a:pt x="0" y="288035"/>
                  </a:moveTo>
                  <a:lnTo>
                    <a:pt x="2592324" y="288035"/>
                  </a:lnTo>
                  <a:lnTo>
                    <a:pt x="2592324" y="0"/>
                  </a:lnTo>
                  <a:lnTo>
                    <a:pt x="0" y="0"/>
                  </a:lnTo>
                  <a:lnTo>
                    <a:pt x="0" y="288035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0772" y="6452615"/>
            <a:ext cx="9035796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831" y="2781300"/>
            <a:ext cx="8855964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4455" y="2060448"/>
            <a:ext cx="4413885" cy="2809240"/>
            <a:chOff x="2124455" y="2060448"/>
            <a:chExt cx="4413885" cy="2809240"/>
          </a:xfrm>
        </p:grpSpPr>
        <p:sp>
          <p:nvSpPr>
            <p:cNvPr id="3" name="object 3"/>
            <p:cNvSpPr/>
            <p:nvPr/>
          </p:nvSpPr>
          <p:spPr>
            <a:xfrm>
              <a:off x="2124455" y="2060448"/>
              <a:ext cx="4413504" cy="2808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84119" y="3717036"/>
              <a:ext cx="3383279" cy="288290"/>
            </a:xfrm>
            <a:custGeom>
              <a:avLst/>
              <a:gdLst/>
              <a:ahLst/>
              <a:cxnLst/>
              <a:rect l="l" t="t" r="r" b="b"/>
              <a:pathLst>
                <a:path w="3383279" h="288289">
                  <a:moveTo>
                    <a:pt x="0" y="288036"/>
                  </a:moveTo>
                  <a:lnTo>
                    <a:pt x="3383279" y="288036"/>
                  </a:lnTo>
                  <a:lnTo>
                    <a:pt x="3383279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579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7090" y="0"/>
            <a:ext cx="56908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ALTER+CHANGE</a:t>
            </a:r>
          </a:p>
        </p:txBody>
      </p:sp>
      <p:sp>
        <p:nvSpPr>
          <p:cNvPr id="6" name="object 6"/>
          <p:cNvSpPr/>
          <p:nvPr/>
        </p:nvSpPr>
        <p:spPr>
          <a:xfrm>
            <a:off x="59435" y="1053083"/>
            <a:ext cx="903732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56908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5098" y="1012952"/>
            <a:ext cx="6628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3405" algn="l"/>
                <a:tab pos="2353945" algn="l"/>
                <a:tab pos="3646804" algn="l"/>
                <a:tab pos="4375150" algn="l"/>
                <a:tab pos="545401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om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nome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una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12952"/>
            <a:ext cx="20929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32405"/>
            <a:ext cx="1760220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31" y="2781300"/>
            <a:ext cx="8855964" cy="26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7868" y="3500628"/>
            <a:ext cx="4411980" cy="2809240"/>
            <a:chOff x="467868" y="3500628"/>
            <a:chExt cx="4411980" cy="2809240"/>
          </a:xfrm>
        </p:grpSpPr>
        <p:sp>
          <p:nvSpPr>
            <p:cNvPr id="8" name="object 8"/>
            <p:cNvSpPr/>
            <p:nvPr/>
          </p:nvSpPr>
          <p:spPr>
            <a:xfrm>
              <a:off x="467868" y="3500628"/>
              <a:ext cx="4411980" cy="2808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0684" y="5157216"/>
              <a:ext cx="3240405" cy="288290"/>
            </a:xfrm>
            <a:custGeom>
              <a:avLst/>
              <a:gdLst/>
              <a:ahLst/>
              <a:cxnLst/>
              <a:rect l="l" t="t" r="r" b="b"/>
              <a:pathLst>
                <a:path w="3240404" h="288289">
                  <a:moveTo>
                    <a:pt x="0" y="288035"/>
                  </a:moveTo>
                  <a:lnTo>
                    <a:pt x="3240024" y="288035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288035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1439" y="6452615"/>
            <a:ext cx="9037320" cy="281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908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ALTER+CHANGE</a:t>
            </a:r>
          </a:p>
        </p:txBody>
      </p:sp>
      <p:sp>
        <p:nvSpPr>
          <p:cNvPr id="3" name="object 3"/>
          <p:cNvSpPr/>
          <p:nvPr/>
        </p:nvSpPr>
        <p:spPr>
          <a:xfrm>
            <a:off x="54864" y="908303"/>
            <a:ext cx="9038844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69235" y="1988820"/>
            <a:ext cx="4785360" cy="3116580"/>
            <a:chOff x="2269235" y="1988820"/>
            <a:chExt cx="4785360" cy="3116580"/>
          </a:xfrm>
        </p:grpSpPr>
        <p:sp>
          <p:nvSpPr>
            <p:cNvPr id="5" name="object 5"/>
            <p:cNvSpPr/>
            <p:nvPr/>
          </p:nvSpPr>
          <p:spPr>
            <a:xfrm>
              <a:off x="2269235" y="1988820"/>
              <a:ext cx="4785360" cy="31165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375" y="3893820"/>
              <a:ext cx="3672840" cy="399415"/>
            </a:xfrm>
            <a:custGeom>
              <a:avLst/>
              <a:gdLst/>
              <a:ahLst/>
              <a:cxnLst/>
              <a:rect l="l" t="t" r="r" b="b"/>
              <a:pathLst>
                <a:path w="3672840" h="399414">
                  <a:moveTo>
                    <a:pt x="0" y="399287"/>
                  </a:moveTo>
                  <a:lnTo>
                    <a:pt x="3672840" y="399287"/>
                  </a:lnTo>
                  <a:lnTo>
                    <a:pt x="3672840" y="0"/>
                  </a:lnTo>
                  <a:lnTo>
                    <a:pt x="0" y="0"/>
                  </a:lnTo>
                  <a:lnTo>
                    <a:pt x="0" y="399287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0"/>
            <a:ext cx="3690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ALTER+MODIFY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27019"/>
            <a:ext cx="6541134" cy="18554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Modificando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1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(atributo)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060448"/>
            <a:ext cx="8712708" cy="31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4276" y="2924555"/>
            <a:ext cx="4787265" cy="3116580"/>
            <a:chOff x="684276" y="2924555"/>
            <a:chExt cx="4787265" cy="3116580"/>
          </a:xfrm>
        </p:grpSpPr>
        <p:sp>
          <p:nvSpPr>
            <p:cNvPr id="6" name="object 6"/>
            <p:cNvSpPr/>
            <p:nvPr/>
          </p:nvSpPr>
          <p:spPr>
            <a:xfrm>
              <a:off x="684276" y="2924555"/>
              <a:ext cx="4786884" cy="31165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2416" y="4831079"/>
              <a:ext cx="3674745" cy="398145"/>
            </a:xfrm>
            <a:custGeom>
              <a:avLst/>
              <a:gdLst/>
              <a:ahLst/>
              <a:cxnLst/>
              <a:rect l="l" t="t" r="r" b="b"/>
              <a:pathLst>
                <a:path w="3674745" h="398145">
                  <a:moveTo>
                    <a:pt x="0" y="397764"/>
                  </a:moveTo>
                  <a:lnTo>
                    <a:pt x="3674364" y="397764"/>
                  </a:lnTo>
                  <a:lnTo>
                    <a:pt x="3674364" y="0"/>
                  </a:lnTo>
                  <a:lnTo>
                    <a:pt x="0" y="0"/>
                  </a:lnTo>
                  <a:lnTo>
                    <a:pt x="0" y="397764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1459" y="6309359"/>
            <a:ext cx="8641080" cy="411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79" y="0"/>
            <a:ext cx="3690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ALTER+MODIFY</a:t>
            </a:r>
          </a:p>
        </p:txBody>
      </p:sp>
      <p:sp>
        <p:nvSpPr>
          <p:cNvPr id="3" name="object 3"/>
          <p:cNvSpPr/>
          <p:nvPr/>
        </p:nvSpPr>
        <p:spPr>
          <a:xfrm>
            <a:off x="324611" y="1126236"/>
            <a:ext cx="8639556" cy="40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91639" y="2276855"/>
            <a:ext cx="4857115" cy="3168650"/>
            <a:chOff x="1691639" y="2276855"/>
            <a:chExt cx="4857115" cy="3168650"/>
          </a:xfrm>
        </p:grpSpPr>
        <p:sp>
          <p:nvSpPr>
            <p:cNvPr id="5" name="object 5"/>
            <p:cNvSpPr/>
            <p:nvPr/>
          </p:nvSpPr>
          <p:spPr>
            <a:xfrm>
              <a:off x="1691639" y="2276855"/>
              <a:ext cx="4856988" cy="3168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1303" y="4149851"/>
              <a:ext cx="3168650" cy="398145"/>
            </a:xfrm>
            <a:custGeom>
              <a:avLst/>
              <a:gdLst/>
              <a:ahLst/>
              <a:cxnLst/>
              <a:rect l="l" t="t" r="r" b="b"/>
              <a:pathLst>
                <a:path w="3168650" h="398145">
                  <a:moveTo>
                    <a:pt x="0" y="397764"/>
                  </a:moveTo>
                  <a:lnTo>
                    <a:pt x="3168396" y="397764"/>
                  </a:lnTo>
                  <a:lnTo>
                    <a:pt x="3168396" y="0"/>
                  </a:lnTo>
                  <a:lnTo>
                    <a:pt x="0" y="0"/>
                  </a:lnTo>
                  <a:lnTo>
                    <a:pt x="0" y="397764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456" y="0"/>
            <a:ext cx="528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ALTER+DROP</a:t>
            </a:r>
            <a:r>
              <a:rPr spc="-45" dirty="0"/>
              <a:t> </a:t>
            </a:r>
            <a:r>
              <a:rPr spc="-5" dirty="0"/>
              <a:t>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27019"/>
            <a:ext cx="6523990" cy="977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Removendo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(atributo)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29814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133600"/>
            <a:ext cx="9144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55748" y="2924555"/>
            <a:ext cx="4857115" cy="3168650"/>
            <a:chOff x="2555748" y="2924555"/>
            <a:chExt cx="4857115" cy="3168650"/>
          </a:xfrm>
        </p:grpSpPr>
        <p:sp>
          <p:nvSpPr>
            <p:cNvPr id="7" name="object 7"/>
            <p:cNvSpPr/>
            <p:nvPr/>
          </p:nvSpPr>
          <p:spPr>
            <a:xfrm>
              <a:off x="2555748" y="2924555"/>
              <a:ext cx="4856988" cy="3168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3784" y="5516879"/>
              <a:ext cx="4030979" cy="399415"/>
            </a:xfrm>
            <a:custGeom>
              <a:avLst/>
              <a:gdLst/>
              <a:ahLst/>
              <a:cxnLst/>
              <a:rect l="l" t="t" r="r" b="b"/>
              <a:pathLst>
                <a:path w="4030979" h="399414">
                  <a:moveTo>
                    <a:pt x="0" y="399288"/>
                  </a:moveTo>
                  <a:lnTo>
                    <a:pt x="4030979" y="399288"/>
                  </a:lnTo>
                  <a:lnTo>
                    <a:pt x="4030979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187196" y="6309359"/>
            <a:ext cx="6624828" cy="39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528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ALTER+DROP</a:t>
            </a:r>
            <a:r>
              <a:rPr spc="-45" dirty="0"/>
              <a:t> </a:t>
            </a:r>
            <a:r>
              <a:rPr spc="-5" dirty="0"/>
              <a:t>COLUMN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1053083"/>
            <a:ext cx="8365235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9676" y="2060448"/>
            <a:ext cx="5256276" cy="2991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323" y="0"/>
            <a:ext cx="4199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 comando</a:t>
            </a:r>
            <a:r>
              <a:rPr spc="-70" dirty="0"/>
              <a:t> </a:t>
            </a:r>
            <a:r>
              <a:rPr spc="-5" dirty="0"/>
              <a:t>ALTER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469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definição de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outros  elementos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esquema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nomeados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 alterada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usando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comando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tabelas,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possíveis 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ações </a:t>
            </a:r>
            <a:r>
              <a:rPr sz="2800" b="1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alteração de </a:t>
            </a:r>
            <a:r>
              <a:rPr sz="2800" b="1" i="1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incluem acrescentar 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ou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remover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 (atributo),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alterar uma  definição de coluna e acrescentar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remover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restrições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sintaxe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SQL usada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0423" y="6663943"/>
            <a:ext cx="81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gency FB"/>
                <a:cs typeface="Agency FB"/>
              </a:rPr>
              <a:t>2</a:t>
            </a:r>
            <a:endParaRPr sz="1000">
              <a:latin typeface="Agency FB"/>
              <a:cs typeface="Agency F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5731764"/>
            <a:ext cx="7776972" cy="918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27019"/>
            <a:ext cx="6172200" cy="977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Removendo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29814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6242" y="5751"/>
            <a:ext cx="6433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ALTER+DROP PRIMARY</a:t>
            </a:r>
            <a:r>
              <a:rPr spc="-20" dirty="0"/>
              <a:t> </a:t>
            </a:r>
            <a:r>
              <a:rPr spc="-5" dirty="0"/>
              <a:t>KEY</a:t>
            </a:r>
          </a:p>
        </p:txBody>
      </p:sp>
      <p:sp>
        <p:nvSpPr>
          <p:cNvPr id="5" name="object 5"/>
          <p:cNvSpPr/>
          <p:nvPr/>
        </p:nvSpPr>
        <p:spPr>
          <a:xfrm>
            <a:off x="611123" y="2060448"/>
            <a:ext cx="7680959" cy="50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16935" y="2924555"/>
            <a:ext cx="4855845" cy="3168650"/>
            <a:chOff x="2916935" y="2924555"/>
            <a:chExt cx="4855845" cy="3168650"/>
          </a:xfrm>
        </p:grpSpPr>
        <p:sp>
          <p:nvSpPr>
            <p:cNvPr id="7" name="object 7"/>
            <p:cNvSpPr/>
            <p:nvPr/>
          </p:nvSpPr>
          <p:spPr>
            <a:xfrm>
              <a:off x="2916935" y="2924555"/>
              <a:ext cx="4855464" cy="3168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6599" y="4076700"/>
              <a:ext cx="4464050" cy="431800"/>
            </a:xfrm>
            <a:custGeom>
              <a:avLst/>
              <a:gdLst/>
              <a:ahLst/>
              <a:cxnLst/>
              <a:rect l="l" t="t" r="r" b="b"/>
              <a:pathLst>
                <a:path w="4464050" h="431800">
                  <a:moveTo>
                    <a:pt x="0" y="431292"/>
                  </a:moveTo>
                  <a:lnTo>
                    <a:pt x="4463796" y="431292"/>
                  </a:lnTo>
                  <a:lnTo>
                    <a:pt x="4463796" y="0"/>
                  </a:lnTo>
                  <a:lnTo>
                    <a:pt x="0" y="0"/>
                  </a:lnTo>
                  <a:lnTo>
                    <a:pt x="0" y="43129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84276" y="6237732"/>
            <a:ext cx="8065008" cy="470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528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ALTER+DROP</a:t>
            </a:r>
            <a:r>
              <a:rPr spc="-45" dirty="0"/>
              <a:t> </a:t>
            </a:r>
            <a:r>
              <a:rPr spc="-5" dirty="0"/>
              <a:t>COLUMN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981455"/>
            <a:ext cx="8624316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39339" y="2350007"/>
            <a:ext cx="4465320" cy="2883535"/>
            <a:chOff x="2339339" y="2350007"/>
            <a:chExt cx="4465320" cy="2883535"/>
          </a:xfrm>
        </p:grpSpPr>
        <p:sp>
          <p:nvSpPr>
            <p:cNvPr id="5" name="object 5"/>
            <p:cNvSpPr/>
            <p:nvPr/>
          </p:nvSpPr>
          <p:spPr>
            <a:xfrm>
              <a:off x="2339339" y="2350007"/>
              <a:ext cx="4465320" cy="28834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6935" y="3488435"/>
              <a:ext cx="3671570" cy="431800"/>
            </a:xfrm>
            <a:custGeom>
              <a:avLst/>
              <a:gdLst/>
              <a:ahLst/>
              <a:cxnLst/>
              <a:rect l="l" t="t" r="r" b="b"/>
              <a:pathLst>
                <a:path w="3671570" h="431800">
                  <a:moveTo>
                    <a:pt x="0" y="431291"/>
                  </a:moveTo>
                  <a:lnTo>
                    <a:pt x="3671316" y="431291"/>
                  </a:lnTo>
                  <a:lnTo>
                    <a:pt x="3671316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27019"/>
            <a:ext cx="6702425" cy="977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Removendo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29814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0427" y="0"/>
            <a:ext cx="6438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ALTER+DROP FOREIGN KEY</a:t>
            </a:r>
          </a:p>
        </p:txBody>
      </p:sp>
      <p:sp>
        <p:nvSpPr>
          <p:cNvPr id="5" name="object 5"/>
          <p:cNvSpPr/>
          <p:nvPr/>
        </p:nvSpPr>
        <p:spPr>
          <a:xfrm>
            <a:off x="539495" y="2060448"/>
            <a:ext cx="8247888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59" y="3357371"/>
            <a:ext cx="4104132" cy="2567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931664" y="3429000"/>
            <a:ext cx="3846829" cy="1691639"/>
            <a:chOff x="4931664" y="3429000"/>
            <a:chExt cx="3846829" cy="1691639"/>
          </a:xfrm>
        </p:grpSpPr>
        <p:sp>
          <p:nvSpPr>
            <p:cNvPr id="8" name="object 8"/>
            <p:cNvSpPr/>
            <p:nvPr/>
          </p:nvSpPr>
          <p:spPr>
            <a:xfrm>
              <a:off x="4931664" y="3429000"/>
              <a:ext cx="3817620" cy="1691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8072" y="4221480"/>
              <a:ext cx="3601720" cy="287020"/>
            </a:xfrm>
            <a:custGeom>
              <a:avLst/>
              <a:gdLst/>
              <a:ahLst/>
              <a:cxnLst/>
              <a:rect l="l" t="t" r="r" b="b"/>
              <a:pathLst>
                <a:path w="3601720" h="287020">
                  <a:moveTo>
                    <a:pt x="0" y="286512"/>
                  </a:moveTo>
                  <a:lnTo>
                    <a:pt x="3601212" y="286512"/>
                  </a:lnTo>
                  <a:lnTo>
                    <a:pt x="3601212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24611" y="6237732"/>
            <a:ext cx="8625840" cy="431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719" y="0"/>
            <a:ext cx="6438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ALTER+DROP FOREIGN KEY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981455"/>
            <a:ext cx="8627364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9235" y="1988820"/>
            <a:ext cx="5039868" cy="3480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27019"/>
            <a:ext cx="4838700" cy="977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Renomeando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29814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23450" y="21566"/>
            <a:ext cx="376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ALTER+RENAME</a:t>
            </a:r>
          </a:p>
        </p:txBody>
      </p:sp>
      <p:sp>
        <p:nvSpPr>
          <p:cNvPr id="5" name="object 5"/>
          <p:cNvSpPr/>
          <p:nvPr/>
        </p:nvSpPr>
        <p:spPr>
          <a:xfrm>
            <a:off x="394715" y="2133600"/>
            <a:ext cx="8426196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0011" y="3429000"/>
            <a:ext cx="3849624" cy="212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611" y="5949696"/>
            <a:ext cx="8607552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0192"/>
            <a:ext cx="376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ALTER+RENAME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981455"/>
            <a:ext cx="8627364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9235" y="1988820"/>
            <a:ext cx="5039868" cy="3480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930" y="0"/>
            <a:ext cx="376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ALTER+RENAME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5" y="908303"/>
            <a:ext cx="6696456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39339" y="2133600"/>
            <a:ext cx="4598035" cy="2590800"/>
            <a:chOff x="2339339" y="2133600"/>
            <a:chExt cx="4598035" cy="2590800"/>
          </a:xfrm>
        </p:grpSpPr>
        <p:sp>
          <p:nvSpPr>
            <p:cNvPr id="5" name="object 5"/>
            <p:cNvSpPr/>
            <p:nvPr/>
          </p:nvSpPr>
          <p:spPr>
            <a:xfrm>
              <a:off x="2339339" y="2133600"/>
              <a:ext cx="4597908" cy="2590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227" y="3140963"/>
              <a:ext cx="2161540" cy="504825"/>
            </a:xfrm>
            <a:custGeom>
              <a:avLst/>
              <a:gdLst/>
              <a:ahLst/>
              <a:cxnLst/>
              <a:rect l="l" t="t" r="r" b="b"/>
              <a:pathLst>
                <a:path w="2161540" h="504825">
                  <a:moveTo>
                    <a:pt x="0" y="504444"/>
                  </a:moveTo>
                  <a:lnTo>
                    <a:pt x="2161031" y="504444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794" y="-11502"/>
            <a:ext cx="4199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 comando</a:t>
            </a:r>
            <a:r>
              <a:rPr spc="-70" dirty="0"/>
              <a:t> </a:t>
            </a:r>
            <a:r>
              <a:rPr spc="-5" dirty="0"/>
              <a:t>ALTER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4554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sintaxe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SQL usada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929" y="2805429"/>
            <a:ext cx="6828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26385" algn="l"/>
                <a:tab pos="3948429" algn="l"/>
                <a:tab pos="637921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cifica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ões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805429"/>
            <a:ext cx="20828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Algumas  alter</a:t>
            </a:r>
            <a:r>
              <a:rPr sz="2800" i="1" spc="-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1947" y="6663943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gency FB"/>
                <a:cs typeface="Agency FB"/>
              </a:rPr>
              <a:t>3</a:t>
            </a:r>
            <a:endParaRPr sz="1000">
              <a:latin typeface="Agency FB"/>
              <a:cs typeface="Agency F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715" y="1629155"/>
            <a:ext cx="8555736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783" y="3500628"/>
            <a:ext cx="3383279" cy="320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0"/>
            <a:ext cx="2842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ALTER+ADD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27019"/>
            <a:ext cx="7037705" cy="25869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Acrescentando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(atributo)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2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aluno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antes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988820"/>
            <a:ext cx="9144000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3645408"/>
            <a:ext cx="8081772" cy="720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2842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ALTER+ADD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27019"/>
            <a:ext cx="7037705" cy="25869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Acrescentando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(atributo)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2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aluno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antes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988820"/>
            <a:ext cx="9144000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3645408"/>
            <a:ext cx="8081772" cy="720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" y="4869179"/>
            <a:ext cx="9047988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2842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ALTER+ADD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65" y="724027"/>
            <a:ext cx="7037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Acrescentando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(atributo)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1196339"/>
            <a:ext cx="9047988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700783"/>
            <a:ext cx="9144000" cy="490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2842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ALTER+ADD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65" y="724027"/>
            <a:ext cx="7037705" cy="235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Acrescentando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(atributo)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5F5F5F"/>
              </a:buClr>
              <a:buFont typeface="Verdana"/>
              <a:buChar char="•"/>
            </a:pPr>
            <a:endParaRPr sz="3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49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95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aluno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depois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7" y="1341119"/>
            <a:ext cx="9051036" cy="359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611" y="3573779"/>
            <a:ext cx="8417052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0"/>
            <a:ext cx="2842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ALTER+ADD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Também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possível alterar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restrições  especificadas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sobre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tabela ao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acrescentar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remover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restrição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nomeada.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97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Acrescentando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(atributo)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 primary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key: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34610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666744"/>
            <a:ext cx="9144000" cy="841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5157215"/>
            <a:ext cx="8924544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2842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ALTER+ADD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703770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Acrescentando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(atributo)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88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 foreign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key: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08019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7" y="2429255"/>
            <a:ext cx="9118091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59" y="4366259"/>
            <a:ext cx="8677656" cy="93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273</Words>
  <Application>Microsoft Office PowerPoint</Application>
  <PresentationFormat>Apresentação na tela (4:3)</PresentationFormat>
  <Paragraphs>92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Office Theme</vt:lpstr>
      <vt:lpstr>Apresentação do PowerPoint</vt:lpstr>
      <vt:lpstr>O comando ALTER</vt:lpstr>
      <vt:lpstr>O comando ALTER</vt:lpstr>
      <vt:lpstr>ALTER+ADD</vt:lpstr>
      <vt:lpstr>ALTER+ADD</vt:lpstr>
      <vt:lpstr>ALTER+ADD</vt:lpstr>
      <vt:lpstr>ALTER+ADD</vt:lpstr>
      <vt:lpstr>ALTER+ADD</vt:lpstr>
      <vt:lpstr>ALTER+ADD</vt:lpstr>
      <vt:lpstr>ALTER+CHANGE</vt:lpstr>
      <vt:lpstr>ALTER+CHANGE</vt:lpstr>
      <vt:lpstr>ALTER+CHANGE</vt:lpstr>
      <vt:lpstr>ALTER+CHANGE</vt:lpstr>
      <vt:lpstr>ALTER+CHANGE</vt:lpstr>
      <vt:lpstr>ALTER+CHANGE</vt:lpstr>
      <vt:lpstr>ALTER+MODIFY</vt:lpstr>
      <vt:lpstr>ALTER+MODIFY</vt:lpstr>
      <vt:lpstr>ALTER+DROP COLUMN</vt:lpstr>
      <vt:lpstr>ALTER+DROP COLUMN</vt:lpstr>
      <vt:lpstr>ALTER+DROP PRIMARY KEY</vt:lpstr>
      <vt:lpstr>ALTER+DROP COLUMN</vt:lpstr>
      <vt:lpstr>ALTER+DROP FOREIGN KEY</vt:lpstr>
      <vt:lpstr>ALTER+DROP FOREIGN KEY</vt:lpstr>
      <vt:lpstr>ALTER+RENAME</vt:lpstr>
      <vt:lpstr>ALTER+RENAME</vt:lpstr>
      <vt:lpstr>ALTER+RENAME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2</cp:revision>
  <dcterms:created xsi:type="dcterms:W3CDTF">2021-01-12T23:08:48Z</dcterms:created>
  <dcterms:modified xsi:type="dcterms:W3CDTF">2021-01-14T22:10:08Z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2021-01-12T00:00:00Z</vt:filetime>
  </property>
</Properties>
</file>