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4111" y="-80645"/>
            <a:ext cx="379577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4143" y="3029458"/>
            <a:ext cx="5315712" cy="1710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615930" y="1903932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" name="object 7"/>
          <p:cNvSpPr txBox="1">
            <a:spLocks noGrp="1"/>
          </p:cNvSpPr>
          <p:nvPr/>
        </p:nvSpPr>
        <p:spPr>
          <a:xfrm>
            <a:off x="2521819" y="2567507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375886" y="3400344"/>
            <a:ext cx="4392864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Update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3" y="2500282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1734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715" y="765048"/>
            <a:ext cx="8071104" cy="864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831" y="3933444"/>
            <a:ext cx="8807196" cy="2232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5950458"/>
            <a:ext cx="3096895" cy="216535"/>
          </a:xfrm>
          <a:custGeom>
            <a:avLst/>
            <a:gdLst/>
            <a:ahLst/>
            <a:cxnLst/>
            <a:rect l="l" t="t" r="r" b="b"/>
            <a:pathLst>
              <a:path w="3096895" h="216535">
                <a:moveTo>
                  <a:pt x="0" y="216408"/>
                </a:moveTo>
                <a:lnTo>
                  <a:pt x="3096767" y="216408"/>
                </a:lnTo>
                <a:lnTo>
                  <a:pt x="309676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611" y="1915667"/>
            <a:ext cx="4751832" cy="1847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41470" y="2899410"/>
            <a:ext cx="287020" cy="431800"/>
          </a:xfrm>
          <a:custGeom>
            <a:avLst/>
            <a:gdLst/>
            <a:ahLst/>
            <a:cxnLst/>
            <a:rect l="l" t="t" r="r" b="b"/>
            <a:pathLst>
              <a:path w="287020" h="431800">
                <a:moveTo>
                  <a:pt x="286512" y="288036"/>
                </a:moveTo>
                <a:lnTo>
                  <a:pt x="0" y="288036"/>
                </a:lnTo>
                <a:lnTo>
                  <a:pt x="143255" y="431291"/>
                </a:lnTo>
                <a:lnTo>
                  <a:pt x="286512" y="288036"/>
                </a:lnTo>
                <a:close/>
              </a:path>
              <a:path w="287020" h="431800">
                <a:moveTo>
                  <a:pt x="214883" y="0"/>
                </a:moveTo>
                <a:lnTo>
                  <a:pt x="71627" y="0"/>
                </a:lnTo>
                <a:lnTo>
                  <a:pt x="71627" y="288036"/>
                </a:lnTo>
                <a:lnTo>
                  <a:pt x="214883" y="288036"/>
                </a:lnTo>
                <a:lnTo>
                  <a:pt x="21488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1470" y="2899410"/>
            <a:ext cx="287020" cy="431800"/>
          </a:xfrm>
          <a:custGeom>
            <a:avLst/>
            <a:gdLst/>
            <a:ahLst/>
            <a:cxnLst/>
            <a:rect l="l" t="t" r="r" b="b"/>
            <a:pathLst>
              <a:path w="287020" h="431800">
                <a:moveTo>
                  <a:pt x="0" y="288036"/>
                </a:moveTo>
                <a:lnTo>
                  <a:pt x="71627" y="288036"/>
                </a:lnTo>
                <a:lnTo>
                  <a:pt x="71627" y="0"/>
                </a:lnTo>
                <a:lnTo>
                  <a:pt x="214883" y="0"/>
                </a:lnTo>
                <a:lnTo>
                  <a:pt x="214883" y="288036"/>
                </a:lnTo>
                <a:lnTo>
                  <a:pt x="286512" y="288036"/>
                </a:lnTo>
                <a:lnTo>
                  <a:pt x="143255" y="431291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1470" y="4319778"/>
            <a:ext cx="287020" cy="433070"/>
          </a:xfrm>
          <a:custGeom>
            <a:avLst/>
            <a:gdLst/>
            <a:ahLst/>
            <a:cxnLst/>
            <a:rect l="l" t="t" r="r" b="b"/>
            <a:pathLst>
              <a:path w="287020" h="433070">
                <a:moveTo>
                  <a:pt x="286512" y="289560"/>
                </a:moveTo>
                <a:lnTo>
                  <a:pt x="0" y="289560"/>
                </a:lnTo>
                <a:lnTo>
                  <a:pt x="143255" y="432816"/>
                </a:lnTo>
                <a:lnTo>
                  <a:pt x="286512" y="289560"/>
                </a:lnTo>
                <a:close/>
              </a:path>
              <a:path w="287020" h="433070">
                <a:moveTo>
                  <a:pt x="214883" y="0"/>
                </a:moveTo>
                <a:lnTo>
                  <a:pt x="71627" y="0"/>
                </a:lnTo>
                <a:lnTo>
                  <a:pt x="71627" y="289560"/>
                </a:lnTo>
                <a:lnTo>
                  <a:pt x="214883" y="289560"/>
                </a:lnTo>
                <a:lnTo>
                  <a:pt x="21488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1470" y="4319778"/>
            <a:ext cx="287020" cy="433070"/>
          </a:xfrm>
          <a:custGeom>
            <a:avLst/>
            <a:gdLst/>
            <a:ahLst/>
            <a:cxnLst/>
            <a:rect l="l" t="t" r="r" b="b"/>
            <a:pathLst>
              <a:path w="287020" h="433070">
                <a:moveTo>
                  <a:pt x="0" y="289560"/>
                </a:moveTo>
                <a:lnTo>
                  <a:pt x="71627" y="289560"/>
                </a:lnTo>
                <a:lnTo>
                  <a:pt x="71627" y="0"/>
                </a:lnTo>
                <a:lnTo>
                  <a:pt x="214883" y="0"/>
                </a:lnTo>
                <a:lnTo>
                  <a:pt x="214883" y="289560"/>
                </a:lnTo>
                <a:lnTo>
                  <a:pt x="286512" y="289560"/>
                </a:lnTo>
                <a:lnTo>
                  <a:pt x="143255" y="432816"/>
                </a:lnTo>
                <a:lnTo>
                  <a:pt x="0" y="289560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6755" y="620268"/>
            <a:ext cx="5687568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495" y="3403091"/>
            <a:ext cx="8071104" cy="86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8675" y="4797551"/>
            <a:ext cx="5205983" cy="2060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9146" y="1774698"/>
            <a:ext cx="5544820" cy="287020"/>
          </a:xfrm>
          <a:custGeom>
            <a:avLst/>
            <a:gdLst/>
            <a:ahLst/>
            <a:cxnLst/>
            <a:rect l="l" t="t" r="r" b="b"/>
            <a:pathLst>
              <a:path w="5544820" h="287019">
                <a:moveTo>
                  <a:pt x="0" y="286512"/>
                </a:moveTo>
                <a:lnTo>
                  <a:pt x="5544311" y="286512"/>
                </a:lnTo>
                <a:lnTo>
                  <a:pt x="554431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0438" y="5877305"/>
            <a:ext cx="4825365" cy="289560"/>
          </a:xfrm>
          <a:custGeom>
            <a:avLst/>
            <a:gdLst/>
            <a:ahLst/>
            <a:cxnLst/>
            <a:rect l="l" t="t" r="r" b="b"/>
            <a:pathLst>
              <a:path w="4825365" h="289560">
                <a:moveTo>
                  <a:pt x="0" y="289560"/>
                </a:moveTo>
                <a:lnTo>
                  <a:pt x="4824984" y="289560"/>
                </a:lnTo>
                <a:lnTo>
                  <a:pt x="482498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898652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Várias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tuplas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podem ser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modificadas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um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único comando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UPDATE.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exemplo é dar a todas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peças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nome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tubo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aumento de 10 por cento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preço,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como mostra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exemplo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abaixo.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4149852"/>
            <a:ext cx="8732520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31975" y="620268"/>
            <a:ext cx="5998464" cy="223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1470" y="2899410"/>
            <a:ext cx="287020" cy="431800"/>
          </a:xfrm>
          <a:custGeom>
            <a:avLst/>
            <a:gdLst/>
            <a:ahLst/>
            <a:cxnLst/>
            <a:rect l="l" t="t" r="r" b="b"/>
            <a:pathLst>
              <a:path w="287020" h="431800">
                <a:moveTo>
                  <a:pt x="286512" y="288036"/>
                </a:moveTo>
                <a:lnTo>
                  <a:pt x="0" y="288036"/>
                </a:lnTo>
                <a:lnTo>
                  <a:pt x="143255" y="431291"/>
                </a:lnTo>
                <a:lnTo>
                  <a:pt x="286512" y="288036"/>
                </a:lnTo>
                <a:close/>
              </a:path>
              <a:path w="287020" h="431800">
                <a:moveTo>
                  <a:pt x="214883" y="0"/>
                </a:moveTo>
                <a:lnTo>
                  <a:pt x="71627" y="0"/>
                </a:lnTo>
                <a:lnTo>
                  <a:pt x="71627" y="288036"/>
                </a:lnTo>
                <a:lnTo>
                  <a:pt x="214883" y="288036"/>
                </a:lnTo>
                <a:lnTo>
                  <a:pt x="21488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1470" y="2899410"/>
            <a:ext cx="287020" cy="431800"/>
          </a:xfrm>
          <a:custGeom>
            <a:avLst/>
            <a:gdLst/>
            <a:ahLst/>
            <a:cxnLst/>
            <a:rect l="l" t="t" r="r" b="b"/>
            <a:pathLst>
              <a:path w="287020" h="431800">
                <a:moveTo>
                  <a:pt x="0" y="288036"/>
                </a:moveTo>
                <a:lnTo>
                  <a:pt x="71627" y="288036"/>
                </a:lnTo>
                <a:lnTo>
                  <a:pt x="71627" y="0"/>
                </a:lnTo>
                <a:lnTo>
                  <a:pt x="214883" y="0"/>
                </a:lnTo>
                <a:lnTo>
                  <a:pt x="214883" y="288036"/>
                </a:lnTo>
                <a:lnTo>
                  <a:pt x="286512" y="288036"/>
                </a:lnTo>
                <a:lnTo>
                  <a:pt x="143255" y="431291"/>
                </a:lnTo>
                <a:lnTo>
                  <a:pt x="0" y="288036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1470" y="4319778"/>
            <a:ext cx="287020" cy="433070"/>
          </a:xfrm>
          <a:custGeom>
            <a:avLst/>
            <a:gdLst/>
            <a:ahLst/>
            <a:cxnLst/>
            <a:rect l="l" t="t" r="r" b="b"/>
            <a:pathLst>
              <a:path w="287020" h="433070">
                <a:moveTo>
                  <a:pt x="286512" y="289560"/>
                </a:moveTo>
                <a:lnTo>
                  <a:pt x="0" y="289560"/>
                </a:lnTo>
                <a:lnTo>
                  <a:pt x="143255" y="432816"/>
                </a:lnTo>
                <a:lnTo>
                  <a:pt x="286512" y="289560"/>
                </a:lnTo>
                <a:close/>
              </a:path>
              <a:path w="287020" h="433070">
                <a:moveTo>
                  <a:pt x="214883" y="0"/>
                </a:moveTo>
                <a:lnTo>
                  <a:pt x="71627" y="0"/>
                </a:lnTo>
                <a:lnTo>
                  <a:pt x="71627" y="289560"/>
                </a:lnTo>
                <a:lnTo>
                  <a:pt x="214883" y="289560"/>
                </a:lnTo>
                <a:lnTo>
                  <a:pt x="21488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1470" y="4319778"/>
            <a:ext cx="287020" cy="433070"/>
          </a:xfrm>
          <a:custGeom>
            <a:avLst/>
            <a:gdLst/>
            <a:ahLst/>
            <a:cxnLst/>
            <a:rect l="l" t="t" r="r" b="b"/>
            <a:pathLst>
              <a:path w="287020" h="433070">
                <a:moveTo>
                  <a:pt x="0" y="289560"/>
                </a:moveTo>
                <a:lnTo>
                  <a:pt x="71627" y="289560"/>
                </a:lnTo>
                <a:lnTo>
                  <a:pt x="71627" y="0"/>
                </a:lnTo>
                <a:lnTo>
                  <a:pt x="214883" y="0"/>
                </a:lnTo>
                <a:lnTo>
                  <a:pt x="214883" y="289560"/>
                </a:lnTo>
                <a:lnTo>
                  <a:pt x="286512" y="289560"/>
                </a:lnTo>
                <a:lnTo>
                  <a:pt x="143255" y="432816"/>
                </a:lnTo>
                <a:lnTo>
                  <a:pt x="0" y="289560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904" y="3403091"/>
            <a:ext cx="7482840" cy="864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1975" y="4797551"/>
            <a:ext cx="6024372" cy="2060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06117" y="2205989"/>
            <a:ext cx="5542915" cy="647700"/>
          </a:xfrm>
          <a:custGeom>
            <a:avLst/>
            <a:gdLst/>
            <a:ahLst/>
            <a:cxnLst/>
            <a:rect l="l" t="t" r="r" b="b"/>
            <a:pathLst>
              <a:path w="5542915" h="647700">
                <a:moveTo>
                  <a:pt x="0" y="647700"/>
                </a:moveTo>
                <a:lnTo>
                  <a:pt x="5542787" y="647700"/>
                </a:lnTo>
                <a:lnTo>
                  <a:pt x="5542787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2401" y="6215633"/>
            <a:ext cx="5689600" cy="642620"/>
          </a:xfrm>
          <a:custGeom>
            <a:avLst/>
            <a:gdLst/>
            <a:ahLst/>
            <a:cxnLst/>
            <a:rect l="l" t="t" r="r" b="b"/>
            <a:pathLst>
              <a:path w="5689600" h="642620">
                <a:moveTo>
                  <a:pt x="5689092" y="642364"/>
                </a:moveTo>
                <a:lnTo>
                  <a:pt x="5689092" y="0"/>
                </a:lnTo>
                <a:lnTo>
                  <a:pt x="0" y="0"/>
                </a:lnTo>
                <a:lnTo>
                  <a:pt x="0" y="642364"/>
                </a:lnTo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" y="1412747"/>
            <a:ext cx="9095232" cy="2520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1314" y="3717797"/>
            <a:ext cx="3203575" cy="215265"/>
          </a:xfrm>
          <a:custGeom>
            <a:avLst/>
            <a:gdLst/>
            <a:ahLst/>
            <a:cxnLst/>
            <a:rect l="l" t="t" r="r" b="b"/>
            <a:pathLst>
              <a:path w="3203575" h="215264">
                <a:moveTo>
                  <a:pt x="0" y="214883"/>
                </a:moveTo>
                <a:lnTo>
                  <a:pt x="3203447" y="214883"/>
                </a:lnTo>
                <a:lnTo>
                  <a:pt x="3203447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2590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124" y="8627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22503"/>
            <a:ext cx="89852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355600" algn="l"/>
              </a:tabLst>
            </a:pP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os exemplos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serão dados nesta aula,  considere o esquema do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banco de </a:t>
            </a:r>
            <a:r>
              <a:rPr sz="2700" i="1" dirty="0">
                <a:solidFill>
                  <a:srgbClr val="5F5F5F"/>
                </a:solidFill>
                <a:latin typeface="Verdana"/>
                <a:cs typeface="Verdana"/>
              </a:rPr>
              <a:t>dados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de  fornecedores mostrado</a:t>
            </a:r>
            <a:r>
              <a:rPr sz="27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700" i="1" spc="-5" dirty="0">
                <a:solidFill>
                  <a:srgbClr val="5F5F5F"/>
                </a:solidFill>
                <a:latin typeface="Verdana"/>
                <a:cs typeface="Verdana"/>
              </a:rPr>
              <a:t>abaixo: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8824" y="2133600"/>
            <a:ext cx="7057644" cy="444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8095" y="1083551"/>
            <a:ext cx="7677150" cy="59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724" y="2307335"/>
            <a:ext cx="6310122" cy="3245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045124" y="8627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4895" y="1053083"/>
            <a:ext cx="5474208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045124" y="8627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831" y="1053083"/>
            <a:ext cx="8805672" cy="388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045124" y="8627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BD Fornecedor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1566"/>
            <a:ext cx="271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COMANDOS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851900" cy="3001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SQL três comandos podem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usados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para  modificar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banco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dados: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INSERT;</a:t>
            </a:r>
            <a:endParaRPr sz="24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59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DELETE;</a:t>
            </a:r>
            <a:endParaRPr sz="2400" dirty="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2300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UPDATE.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898779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comando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UPDATE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usado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modificar  valores de atributo de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tuplas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selecionadas.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Assim 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comando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DELETE, uma cláusula  WHERE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comando UPDATE seleciona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tuplas a serem modificadas em uma única  relação.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12952"/>
            <a:ext cx="8987155" cy="446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 entanto, a atualização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chave  primária pode ser propagada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 valores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estrangeira das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tuplas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outras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relações se tal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disparo referencial for  especificada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restrições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referencial da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DDL.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cláusula </a:t>
            </a:r>
            <a:r>
              <a:rPr sz="2800" b="1" i="1" spc="-10" dirty="0">
                <a:solidFill>
                  <a:srgbClr val="5F5F5F"/>
                </a:solidFill>
                <a:latin typeface="Verdana"/>
                <a:cs typeface="Verdana"/>
              </a:rPr>
              <a:t>SET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adicional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comando  UPDATE especifica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a serem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modificados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seus novos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1012952"/>
            <a:ext cx="498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sintaxe SQL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utilizada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76" y="1840992"/>
            <a:ext cx="8961120" cy="1510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379577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204</Words>
  <Application>Microsoft Office PowerPoint</Application>
  <PresentationFormat>Apresentação na tela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BD Fornecedor</vt:lpstr>
      <vt:lpstr>BD Fornecedor</vt:lpstr>
      <vt:lpstr>BD Fornecedor</vt:lpstr>
      <vt:lpstr>BD Fornecedor</vt:lpstr>
      <vt:lpstr>COMANDOS</vt:lpstr>
      <vt:lpstr>UPDATE</vt:lpstr>
      <vt:lpstr>UPDATE</vt:lpstr>
      <vt:lpstr>UPDATE</vt:lpstr>
      <vt:lpstr>UPDATE</vt:lpstr>
      <vt:lpstr>UPDATE</vt:lpstr>
      <vt:lpstr>UPDATE</vt:lpstr>
      <vt:lpstr>UPDATE</vt:lpstr>
      <vt:lpstr>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2</cp:revision>
  <dcterms:created xsi:type="dcterms:W3CDTF">2021-01-12T23:11:08Z</dcterms:created>
  <dcterms:modified xsi:type="dcterms:W3CDTF">2021-01-14T23:00:14Z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