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8153273" cy="9432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3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 smtClean="0">
                <a:latin typeface="Arial"/>
                <a:cs typeface="Arial"/>
              </a:rPr>
              <a:t>MongoBD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nossas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Controllers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43300"/>
            <a:ext cx="54844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22162"/>
            <a:ext cx="12749565" cy="1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35" y="3553968"/>
            <a:ext cx="6616230" cy="143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AppSettings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46" y="4787900"/>
            <a:ext cx="13643051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a classe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SettingsInfra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38" y="4076700"/>
            <a:ext cx="8850523" cy="29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DataContext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961" y="3848100"/>
            <a:ext cx="812973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9" y="4090986"/>
            <a:ext cx="5759483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74" y="4076700"/>
            <a:ext cx="8827548" cy="33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4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81" y="3543300"/>
            <a:ext cx="10383837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52" y="3467100"/>
            <a:ext cx="9833896" cy="47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92" y="4000500"/>
            <a:ext cx="1270761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82" y="3543300"/>
            <a:ext cx="9835035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00" y="3543300"/>
            <a:ext cx="10272399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Proposta: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7"/>
          <p:cNvSpPr txBox="1">
            <a:spLocks/>
          </p:cNvSpPr>
          <p:nvPr/>
        </p:nvSpPr>
        <p:spPr>
          <a:xfrm>
            <a:off x="1752599" y="3385811"/>
            <a:ext cx="14402207" cy="31284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utilizar 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LivrariaAPI</a:t>
            </a:r>
            <a:r>
              <a:rPr lang="pt-BR" sz="4000" b="1" kern="0" spc="18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como base de estudo.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Nela iremos mudar sua leitura e gravação de uma base de dados relacional para uma não relacional.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utilizar 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MongoDB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usar um novo tipo de dados: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Guid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07" y="3771900"/>
            <a:ext cx="13152585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Passo a passo: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7"/>
          <p:cNvSpPr txBox="1">
            <a:spLocks/>
          </p:cNvSpPr>
          <p:nvPr/>
        </p:nvSpPr>
        <p:spPr>
          <a:xfrm>
            <a:off x="1752599" y="3385811"/>
            <a:ext cx="14402207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trocar o tipo de dados da propriedade Id em todos os arquivos que ele esteja presente. Exemplo: Atualmente usamos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long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Id, então iremos mudar para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Guid</a:t>
            </a:r>
            <a:r>
              <a:rPr lang="pt-BR" sz="4000" b="1" kern="0" spc="18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Id.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Devemos atualizar 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DataContext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da nossa API.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Em seguida iremos substituir nosso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41390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nossa Entidade: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67100"/>
            <a:ext cx="5943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467100"/>
            <a:ext cx="753586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81700"/>
            <a:ext cx="8231187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nossos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commands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 de entrada: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70913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619501"/>
            <a:ext cx="6905113" cy="15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16" y="5753100"/>
            <a:ext cx="76335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QueyResult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91" y="3730624"/>
            <a:ext cx="5262562" cy="438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nossa interface do repositório: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63" y="3543300"/>
            <a:ext cx="5748337" cy="448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Handler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 (Adicionar):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2951"/>
            <a:ext cx="7848600" cy="484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3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kern="0" dirty="0" err="1">
                <a:solidFill>
                  <a:schemeClr val="tx1"/>
                </a:solidFill>
                <a:latin typeface="Arial"/>
                <a:cs typeface="Arial"/>
              </a:rPr>
              <a:t>Handler</a:t>
            </a:r>
            <a:r>
              <a:rPr lang="pt-BR" sz="4400" kern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(Atualizar):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90900"/>
            <a:ext cx="6934200" cy="486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242</Words>
  <Application>Microsoft Office PowerPoint</Application>
  <PresentationFormat>Personalizar</PresentationFormat>
  <Paragraphs>55</Paragraphs>
  <Slides>21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Desafio 3 MongoBD</vt:lpstr>
      <vt:lpstr>Proposta:</vt:lpstr>
      <vt:lpstr>Passo a passo:</vt:lpstr>
      <vt:lpstr>Atualizar nossa Entidade:</vt:lpstr>
      <vt:lpstr>Atualizar nossos commands de entrada:</vt:lpstr>
      <vt:lpstr>Atualizar nosso QueyResult:</vt:lpstr>
      <vt:lpstr>Atualizar nossa interface do repositório: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35</cp:revision>
  <dcterms:created xsi:type="dcterms:W3CDTF">2021-01-29T17:28:06Z</dcterms:created>
  <dcterms:modified xsi:type="dcterms:W3CDTF">2021-02-05T16:17:53Z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