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9" r:id="rId6"/>
    <p:sldId id="259" r:id="rId7"/>
    <p:sldId id="261" r:id="rId8"/>
    <p:sldId id="262" r:id="rId9"/>
    <p:sldId id="263" r:id="rId10"/>
    <p:sldId id="268" r:id="rId11"/>
    <p:sldId id="260" r:id="rId1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8153273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4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JWT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Configurar o retorno do </a:t>
            </a:r>
            <a:r>
              <a:rPr lang="pt-BR" sz="4400" kern="0" dirty="0" err="1">
                <a:solidFill>
                  <a:schemeClr val="tx1"/>
                </a:solidFill>
                <a:latin typeface="Arial"/>
                <a:cs typeface="Arial"/>
              </a:rPr>
              <a:t>enpoint</a:t>
            </a: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pt-BR" sz="4400" kern="0" dirty="0" err="1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19500"/>
            <a:ext cx="88122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Proposta: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Iremos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utilizar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VaotacaoApi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como base de estudo.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Nela iremos adicionar uma autenticação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Jwt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Passo a passo: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599" y="3385811"/>
            <a:ext cx="14402207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Adicionar pacotes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nuget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nossa chave.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Criar nossa classe que irá gerar os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tokens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a autenticação.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swagger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Adicionar anotações nas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Configurar o retorno do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enpoint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Adicionar pacotes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nuget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09" y="3982242"/>
            <a:ext cx="14347781" cy="25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nosso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appSettings.json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43" y="4762500"/>
            <a:ext cx="1468405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Criar nossa classe para geração de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tokens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38500"/>
            <a:ext cx="8803959" cy="501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>
                <a:solidFill>
                  <a:schemeClr val="tx1"/>
                </a:solidFill>
                <a:latin typeface="Arial"/>
                <a:cs typeface="Arial"/>
              </a:rPr>
              <a:t>Configurar a 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autenticação no arquivo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Startup.cs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08" y="3276598"/>
            <a:ext cx="7159855" cy="499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Atualizar a configuração </a:t>
            </a:r>
            <a:r>
              <a:rPr lang="pt-BR" sz="4400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swagger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pt-BR" sz="4400" dirty="0" err="1" smtClean="0">
                <a:solidFill>
                  <a:schemeClr val="tx1"/>
                </a:solidFill>
                <a:latin typeface="Arial"/>
                <a:cs typeface="Arial"/>
              </a:rPr>
              <a:t>Startup.cs</a:t>
            </a:r>
            <a:r>
              <a:rPr lang="pt-BR" sz="44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39" y="3773487"/>
            <a:ext cx="14736466" cy="343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752600" y="2552700"/>
            <a:ext cx="14478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4400" kern="0" dirty="0">
                <a:solidFill>
                  <a:schemeClr val="tx1"/>
                </a:solidFill>
                <a:latin typeface="Arial"/>
                <a:cs typeface="Arial"/>
              </a:rPr>
              <a:t>Adicionar anotações nas </a:t>
            </a:r>
            <a:r>
              <a:rPr lang="pt-BR" sz="4400" kern="0" dirty="0" err="1" smtClean="0">
                <a:solidFill>
                  <a:schemeClr val="tx1"/>
                </a:solidFill>
                <a:latin typeface="Arial"/>
                <a:cs typeface="Arial"/>
              </a:rPr>
              <a:t>controllers</a:t>
            </a:r>
            <a:r>
              <a:rPr lang="pt-BR" sz="4400" kern="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4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1219301" y="706068"/>
            <a:ext cx="86866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Desafio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4 </a:t>
            </a:r>
            <a:r>
              <a:rPr lang="pt-BR" sz="6050" b="1" spc="345" dirty="0">
                <a:latin typeface="Arial"/>
                <a:cs typeface="Arial"/>
              </a:rPr>
              <a:t>JWT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1258"/>
            <a:ext cx="4991281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88" y="3725416"/>
            <a:ext cx="5024024" cy="153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00699"/>
            <a:ext cx="4991281" cy="161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88" y="5617462"/>
            <a:ext cx="9147011" cy="15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135</Words>
  <Application>Microsoft Office PowerPoint</Application>
  <PresentationFormat>Personalizar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Desafio 4 JWT</vt:lpstr>
      <vt:lpstr>Proposta:</vt:lpstr>
      <vt:lpstr>Passo a passo:</vt:lpstr>
      <vt:lpstr>Adicionar pacotes nuget:</vt:lpstr>
      <vt:lpstr>Atualizar nosso appSettings.json:</vt:lpstr>
      <vt:lpstr>Criar nossa classe para geração de tokens:</vt:lpstr>
      <vt:lpstr>Configurar a autenticação no arquivo Startup.cs:</vt:lpstr>
      <vt:lpstr>Atualizar a configuração do swagger no Startup.cs: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46</cp:revision>
  <dcterms:created xsi:type="dcterms:W3CDTF">2021-01-29T17:28:06Z</dcterms:created>
  <dcterms:modified xsi:type="dcterms:W3CDTF">2021-02-05T16:40:37Z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