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8153273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Desafio 2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Log </a:t>
            </a:r>
            <a:r>
              <a:rPr lang="pt-BR" sz="6050" b="1" spc="345" dirty="0" err="1" smtClean="0">
                <a:latin typeface="Arial"/>
                <a:cs typeface="Arial"/>
              </a:rPr>
              <a:t>Elmah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Passo a passo: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3756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Rodar o script de criação de tabela e procedures.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Na aplicação, instalar o pacote do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ElmahCore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sua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de conexão no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appsettings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arquivo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Startup.cs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Nas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em caso de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exeções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usar 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commando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HttpContext.RiseError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ex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);”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Use o script e terá esse resultado: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28" y="4571998"/>
            <a:ext cx="827136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3396235"/>
            <a:ext cx="4876800" cy="470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Baixe os pacotes do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nuget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72" y="4369306"/>
            <a:ext cx="14478000" cy="236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Configure sua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 de conexão: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6" y="4787575"/>
            <a:ext cx="14785269" cy="94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Configure o arquivo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Statup.cs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72" y="3238500"/>
            <a:ext cx="76200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Configure o arquivo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Statup.cs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96" y="3273995"/>
            <a:ext cx="6397752" cy="490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Configure suas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11" y="3619500"/>
            <a:ext cx="805157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kern="0" spc="229" dirty="0" smtClean="0">
                <a:latin typeface="Arial"/>
                <a:cs typeface="Arial"/>
              </a:rPr>
              <a:t>Log </a:t>
            </a:r>
            <a:r>
              <a:rPr lang="pt-BR" sz="6050" b="1" kern="0" spc="229" dirty="0" err="1" smtClean="0">
                <a:latin typeface="Arial"/>
                <a:cs typeface="Arial"/>
              </a:rPr>
              <a:t>Elmah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05" y="3440113"/>
            <a:ext cx="13949389" cy="39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Resultado final: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123</Words>
  <Application>Microsoft Office PowerPoint</Application>
  <PresentationFormat>Personalizar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Desafio 2 Log Elmah</vt:lpstr>
      <vt:lpstr>Passo a passo:</vt:lpstr>
      <vt:lpstr>Use o script e terá esse resultado:</vt:lpstr>
      <vt:lpstr>Baixe os pacotes do nuget:</vt:lpstr>
      <vt:lpstr>Configure sua string de conexão:</vt:lpstr>
      <vt:lpstr>Configure o arquivo Statup.cs: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18</cp:revision>
  <dcterms:created xsi:type="dcterms:W3CDTF">2021-01-29T17:28:06Z</dcterms:created>
  <dcterms:modified xsi:type="dcterms:W3CDTF">2021-01-30T01:36:44Z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