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ore/introduction" TargetMode="External"/><Relationship Id="rId2" Type="http://schemas.openxmlformats.org/officeDocument/2006/relationships/hyperlink" Target="https://docs.microsoft.com/pt-br/dotnet/fundamental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.NET Core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.NET Core: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.NET Core é uma plataforma para desenvolvimento de aplicações criada e mantida pela Microsoft como um projeto de código aberto. Sendo uma solução mais leve e modular que o .NET Framework e pode ser usada em diferentes sistemas operacionais como Windows, Mac e Linux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Assim, atualmente você pode desenvolver aplicações usando a .NET Core ou o .NET Framework que é suportado apenas no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Windows.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Considere usar o .NET Core se: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tiver necessidades de plataforma cruzada (Windows,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macOS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Linux)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estiver direcionando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microsserviços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  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estiver usando contêineres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Docker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precisar de alto desempenho e sistemas escalonáveis.</a:t>
            </a:r>
          </a:p>
        </p:txBody>
      </p:sp>
    </p:spTree>
    <p:extLst>
      <p:ext uri="{BB962C8B-B14F-4D97-AF65-F5344CB8AC3E}">
        <p14:creationId xmlns:p14="http://schemas.microsoft.com/office/powerpoint/2010/main" val="2376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5590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Considere usar o .NET Framework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se: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aplicativo usar o .NET Framework atualmente (a recomendação é estender em vez de migrar);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aplicativo usa bibliotecas .NET de terceiros ou pacotes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NuGet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não disponíveis para o .NET Core;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aplicativo usa tecnologias .NET que não estão disponíveis para o .NET Core;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aplicativo usa uma plataforma que não oferece suporte ao .NET Core;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02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Compartilhando código entre .NET Core e .NET Framework: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bibliotecas estão rapidamente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.NET Standard que permite o compartilhamento de código entre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implementações do .NET, incluindo o .NET Core.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018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Documentação do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Core: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https://docs.microsoft.com/pt-br/dotnet/fundamentals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/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Visão geral do .</a:t>
            </a:r>
            <a:r>
              <a:rPr lang="pt-BR" sz="4000" b="1" kern="0" spc="180">
                <a:solidFill>
                  <a:schemeClr val="tx1"/>
                </a:solidFill>
                <a:latin typeface="Arial"/>
                <a:cs typeface="Arial"/>
              </a:rPr>
              <a:t>NET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Core: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https://docs.microsoft.com/pt-br/dotnet/core/introduction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5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>
                <a:solidFill>
                  <a:srgbClr val="69EB00"/>
                </a:solidFill>
                <a:latin typeface="Arial"/>
                <a:cs typeface="Arial"/>
              </a:rPr>
              <a:t>NET </a:t>
            </a:r>
            <a:r>
              <a:rPr lang="pt-BR" sz="6050" b="1" kern="0" spc="270" smtClean="0">
                <a:solidFill>
                  <a:srgbClr val="69EB00"/>
                </a:solidFill>
                <a:latin typeface="Arial"/>
                <a:cs typeface="Arial"/>
              </a:rPr>
              <a:t>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 oficial completo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está junto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.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NET.pdf”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66" y="4471416"/>
            <a:ext cx="1034946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3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308</Words>
  <Application>Microsoft Office PowerPoint</Application>
  <PresentationFormat>Personalizar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.NET Core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99</cp:revision>
  <dcterms:created xsi:type="dcterms:W3CDTF">2021-01-29T17:28:06Z</dcterms:created>
  <dcterms:modified xsi:type="dcterms:W3CDTF">2021-04-13T04:04:10Z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