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5" r:id="rId4"/>
    <p:sldId id="273" r:id="rId5"/>
    <p:sldId id="272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install/windows?tabs=net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>
                <a:latin typeface="Arial"/>
                <a:cs typeface="Arial"/>
              </a:rPr>
              <a:t>Runtime</a:t>
            </a:r>
            <a:r>
              <a:rPr lang="pt-BR" sz="6050" b="1" spc="345" dirty="0">
                <a:latin typeface="Arial"/>
                <a:cs typeface="Arial"/>
              </a:rPr>
              <a:t> e SDK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Runtime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 e SDK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.NET é composto pelo tempo de execução e pelo SDK. O tempo de execução é usado para executar um aplicativo .NET e pode ou não estar incluído no aplicativo. O SDK é usado para criar aplicativos e bibliotecas .NET. O tempo de execução .NET é sempre instalado com o SDK.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SDK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487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 que é o SDK?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SDK do .NET é um conjunto de bibliotecas e ferramentas que permitem aos desenvolvedores criar aplicativos e bibliotecas .NET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4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Runtime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3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 que é o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Runtime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?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tempo de execução é usado para executar aplicativos criados com .NET. Quando o autor de um aplicativo publica um aplicativo, ele pode incluir o tempo de execução em seu aplicativo. Se eles não incluírem o tempo de execução, cabe ao usuário instalar o tempo de execução.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2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smtClean="0">
                <a:solidFill>
                  <a:srgbClr val="69EB00"/>
                </a:solidFill>
                <a:latin typeface="Arial"/>
                <a:cs typeface="Arial"/>
              </a:rPr>
              <a:t>Instalação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6998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Links para documentação oficial: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https://docs.microsoft.com/en-us/dotnet/core/install/windows?tabs=net50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3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171</Words>
  <Application>Microsoft Office PowerPoint</Application>
  <PresentationFormat>Personalizar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Runtime e SDK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94</cp:revision>
  <dcterms:created xsi:type="dcterms:W3CDTF">2021-01-29T17:28:06Z</dcterms:created>
  <dcterms:modified xsi:type="dcterms:W3CDTF">2021-04-13T04:07:46Z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