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77" r:id="rId4"/>
    <p:sldId id="276" r:id="rId5"/>
    <p:sldId id="260" r:id="rId6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language-reference/keywor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Palavras-chave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Palavras-chave: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As palavras-chave são identificadores reservados predefinidos com significados especiais para o compilador. Elas não podem ser usadas como identificadores em seu programa, a não ser que incluam @ como prefixo. Por exemplo, @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if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é um identificador válido, mas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if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não é porque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if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é uma palavra-chave.</a:t>
            </a:r>
          </a:p>
        </p:txBody>
      </p:sp>
    </p:spTree>
    <p:extLst>
      <p:ext uri="{BB962C8B-B14F-4D97-AF65-F5344CB8AC3E}">
        <p14:creationId xmlns:p14="http://schemas.microsoft.com/office/powerpoint/2010/main" val="40193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Palavras-chave: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556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Palavras-chave contextuais: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As palavras-chave contextuais têm significado especial somente em um contexto limitado de programa e podem ser usadas como identificadores fora de contexto. Em geral, à medida que novas palavras-chave são adicionadas na linguagem C#, elas são adicionadas como palavras-chave contextuais para evitar a interrupção de programas escritos em </a:t>
            </a:r>
            <a:r>
              <a:rPr lang="pt-BR" sz="4000" b="1" kern="0" spc="180">
                <a:solidFill>
                  <a:schemeClr val="tx1"/>
                </a:solidFill>
                <a:latin typeface="Arial"/>
                <a:cs typeface="Arial"/>
              </a:rPr>
              <a:t>versões </a:t>
            </a:r>
            <a:r>
              <a:rPr lang="pt-BR" sz="4000" b="1" kern="0" spc="180" smtClean="0">
                <a:solidFill>
                  <a:schemeClr val="tx1"/>
                </a:solidFill>
                <a:latin typeface="Arial"/>
                <a:cs typeface="Arial"/>
              </a:rPr>
              <a:t>anteriores.</a:t>
            </a: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3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Palavras-chave: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https://docs.microsoft.com/pt-br/dotnet/csharp/language-reference/keywords/</a:t>
            </a: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Palavras-chave: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89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133</Words>
  <Application>Microsoft Office PowerPoint</Application>
  <PresentationFormat>Personalizar</PresentationFormat>
  <Paragraphs>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C# Fundamentals Palavras-chave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78</cp:revision>
  <dcterms:created xsi:type="dcterms:W3CDTF">2021-01-29T17:28:06Z</dcterms:created>
  <dcterms:modified xsi:type="dcterms:W3CDTF">2021-04-13T04:16:53Z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