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0" r:id="rId3"/>
    <p:sldId id="281" r:id="rId4"/>
    <p:sldId id="278" r:id="rId5"/>
    <p:sldId id="260" r:id="rId6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17/03/2021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csharp/language-reference/builtin-types/default-valu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smtClean="0">
                <a:latin typeface="Arial"/>
                <a:cs typeface="Arial"/>
              </a:rPr>
              <a:t>Valores Padrão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Valores Padrão: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179677" y="2247900"/>
            <a:ext cx="1555993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A 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seguinte tabela mostra os valores padrão de tipos C#: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646" y="3031684"/>
            <a:ext cx="9905999" cy="5332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4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Valores Padrão: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179677" y="2247900"/>
            <a:ext cx="15559939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Use o default operador para produzir o valor padrão de um tipo, como mostra o exemplo a seguir: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771900"/>
            <a:ext cx="3048000" cy="131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bject 7"/>
          <p:cNvSpPr txBox="1">
            <a:spLocks/>
          </p:cNvSpPr>
          <p:nvPr/>
        </p:nvSpPr>
        <p:spPr>
          <a:xfrm>
            <a:off x="1179677" y="5257801"/>
            <a:ext cx="15559939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A partir do C# 7,1, você pode usar o default literal para inicializar uma variável com o valor padrão de seu tipo: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667499"/>
            <a:ext cx="3047999" cy="165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8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376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</a:rPr>
              <a:t>https://</a:t>
            </a: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docs.microsoft.com/pt-br/dotnet/csharp/language-reference/builtin-types/default-values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Valores Padrão: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88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82</Words>
  <Application>Microsoft Office PowerPoint</Application>
  <PresentationFormat>Personalizar</PresentationFormat>
  <Paragraphs>11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C# Fundamentals Valores Padrão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86</cp:revision>
  <dcterms:created xsi:type="dcterms:W3CDTF">2021-01-29T17:28:06Z</dcterms:created>
  <dcterms:modified xsi:type="dcterms:W3CDTF">2021-03-17T03:32:55Z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