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0" r:id="rId3"/>
    <p:sldId id="291" r:id="rId4"/>
    <p:sldId id="278" r:id="rId5"/>
    <p:sldId id="260" r:id="rId6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-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dotnet/csharp/programming-guide/classes-and-structs/classes" TargetMode="External"/><Relationship Id="rId2" Type="http://schemas.openxmlformats.org/officeDocument/2006/relationships/hyperlink" Target="https://docs.microsoft.com/pt-br/dotnet/csharp/language-reference/builtin-types/stru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 err="1" smtClean="0">
                <a:latin typeface="Arial"/>
                <a:cs typeface="Arial"/>
              </a:rPr>
              <a:t>Structs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Structs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265" y="2225853"/>
            <a:ext cx="12179670" cy="6063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77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Structs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842" y="3276601"/>
            <a:ext cx="1494251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72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40645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Documentação: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pt-BR" sz="3600" b="1" kern="0" spc="180" dirty="0" smtClean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docs.microsoft.com/pt-br/dotnet/csharp/language-reference/builtin-types/struct</a:t>
            </a:r>
            <a:endParaRPr lang="pt-BR" sz="36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36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600" b="1" kern="0" spc="180" smtClean="0">
                <a:solidFill>
                  <a:schemeClr val="tx1"/>
                </a:solidFill>
                <a:latin typeface="Arial"/>
                <a:cs typeface="Arial"/>
                <a:hlinkClick r:id="rId3"/>
              </a:rPr>
              <a:t>https://docs.microsoft.com/pt-br/dotnet/csharp/programming-guide/classes-and-structs/classes</a:t>
            </a:r>
            <a:endParaRPr lang="pt-BR" sz="36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 smtClean="0">
                <a:solidFill>
                  <a:srgbClr val="69EB00"/>
                </a:solidFill>
                <a:latin typeface="Arial"/>
                <a:cs typeface="Arial"/>
              </a:rPr>
              <a:t>Structs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88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25</Words>
  <Application>Microsoft Office PowerPoint</Application>
  <PresentationFormat>Personalizar</PresentationFormat>
  <Paragraphs>10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Office Theme</vt:lpstr>
      <vt:lpstr>C# Fundamentals Structs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132</cp:revision>
  <dcterms:created xsi:type="dcterms:W3CDTF">2021-01-29T17:28:06Z</dcterms:created>
  <dcterms:modified xsi:type="dcterms:W3CDTF">2021-04-13T04:28:28Z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